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9" r:id="rId3"/>
    <p:sldId id="278" r:id="rId4"/>
    <p:sldId id="279" r:id="rId5"/>
    <p:sldId id="307" r:id="rId6"/>
    <p:sldId id="270" r:id="rId7"/>
    <p:sldId id="315" r:id="rId8"/>
    <p:sldId id="317" r:id="rId9"/>
    <p:sldId id="320" r:id="rId10"/>
    <p:sldId id="328" r:id="rId11"/>
    <p:sldId id="319" r:id="rId12"/>
    <p:sldId id="271" r:id="rId13"/>
    <p:sldId id="314" r:id="rId14"/>
    <p:sldId id="321" r:id="rId15"/>
    <p:sldId id="305" r:id="rId16"/>
    <p:sldId id="293" r:id="rId17"/>
    <p:sldId id="322" r:id="rId18"/>
    <p:sldId id="325" r:id="rId19"/>
    <p:sldId id="326" r:id="rId20"/>
    <p:sldId id="294" r:id="rId21"/>
    <p:sldId id="323" r:id="rId22"/>
    <p:sldId id="327" r:id="rId23"/>
    <p:sldId id="329" r:id="rId24"/>
    <p:sldId id="295" r:id="rId25"/>
    <p:sldId id="301" r:id="rId26"/>
    <p:sldId id="290" r:id="rId27"/>
    <p:sldId id="300" r:id="rId28"/>
    <p:sldId id="330" r:id="rId29"/>
    <p:sldId id="3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oretical Part" id="{CA0686B8-6D1E-4F11-955F-AA49E2B1571A}">
          <p14:sldIdLst>
            <p14:sldId id="257"/>
            <p14:sldId id="289"/>
            <p14:sldId id="278"/>
            <p14:sldId id="279"/>
            <p14:sldId id="307"/>
            <p14:sldId id="270"/>
            <p14:sldId id="315"/>
            <p14:sldId id="317"/>
            <p14:sldId id="320"/>
            <p14:sldId id="328"/>
            <p14:sldId id="319"/>
            <p14:sldId id="271"/>
            <p14:sldId id="314"/>
            <p14:sldId id="321"/>
          </p14:sldIdLst>
        </p14:section>
        <p14:section name="Hardware Part" id="{DC46AC27-09B4-4C0B-B46D-7795A2D9F507}">
          <p14:sldIdLst>
            <p14:sldId id="305"/>
            <p14:sldId id="293"/>
            <p14:sldId id="322"/>
            <p14:sldId id="325"/>
            <p14:sldId id="326"/>
            <p14:sldId id="294"/>
            <p14:sldId id="323"/>
            <p14:sldId id="327"/>
            <p14:sldId id="329"/>
            <p14:sldId id="295"/>
            <p14:sldId id="301"/>
            <p14:sldId id="290"/>
            <p14:sldId id="300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91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ECA25-68DC-40D5-A331-60938C4C9B39}" v="1033" dt="2025-10-29T14:53:12.32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706" autoAdjust="0"/>
  </p:normalViewPr>
  <p:slideViewPr>
    <p:cSldViewPr snapToGrid="0">
      <p:cViewPr varScale="1">
        <p:scale>
          <a:sx n="91" d="100"/>
          <a:sy n="91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umar" userId="8d02449d-a952-42c1-90ce-9cfb614d402f" providerId="ADAL" clId="{7A5DE330-4C6D-4859-BFE2-539C2F5968E8}"/>
    <pc:docChg chg="undo redo custSel addSld delSld modSld sldOrd delSection modSection">
      <pc:chgData name="Aditya Kumar" userId="8d02449d-a952-42c1-90ce-9cfb614d402f" providerId="ADAL" clId="{7A5DE330-4C6D-4859-BFE2-539C2F5968E8}" dt="2025-10-30T06:24:07.592" v="10581" actId="20577"/>
      <pc:docMkLst>
        <pc:docMk/>
      </pc:docMkLst>
      <pc:sldChg chg="new del">
        <pc:chgData name="Aditya Kumar" userId="8d02449d-a952-42c1-90ce-9cfb614d402f" providerId="ADAL" clId="{7A5DE330-4C6D-4859-BFE2-539C2F5968E8}" dt="2025-10-23T12:28:56.188" v="5" actId="18676"/>
        <pc:sldMkLst>
          <pc:docMk/>
          <pc:sldMk cId="1247975912" sldId="256"/>
        </pc:sldMkLst>
      </pc:sldChg>
      <pc:sldChg chg="modSp add mod modTransition">
        <pc:chgData name="Aditya Kumar" userId="8d02449d-a952-42c1-90ce-9cfb614d402f" providerId="ADAL" clId="{7A5DE330-4C6D-4859-BFE2-539C2F5968E8}" dt="2025-10-28T08:17:00.043" v="3595"/>
        <pc:sldMkLst>
          <pc:docMk/>
          <pc:sldMk cId="0" sldId="257"/>
        </pc:sldMkLst>
        <pc:spChg chg="mod">
          <ac:chgData name="Aditya Kumar" userId="8d02449d-a952-42c1-90ce-9cfb614d402f" providerId="ADAL" clId="{7A5DE330-4C6D-4859-BFE2-539C2F5968E8}" dt="2025-10-23T16:07:20.566" v="583" actId="20577"/>
          <ac:spMkLst>
            <pc:docMk/>
            <pc:sldMk cId="0" sldId="257"/>
            <ac:spMk id="58" creationId="{00000000-0000-0000-0000-000000000000}"/>
          </ac:spMkLst>
        </pc:spChg>
      </pc:sldChg>
      <pc:sldChg chg="modSp add del mod">
        <pc:chgData name="Aditya Kumar" userId="8d02449d-a952-42c1-90ce-9cfb614d402f" providerId="ADAL" clId="{7A5DE330-4C6D-4859-BFE2-539C2F5968E8}" dt="2025-10-26T18:27:19.528" v="1434" actId="47"/>
        <pc:sldMkLst>
          <pc:docMk/>
          <pc:sldMk cId="3349629615" sldId="266"/>
        </pc:sldMkLst>
      </pc:sldChg>
      <pc:sldChg chg="add del">
        <pc:chgData name="Aditya Kumar" userId="8d02449d-a952-42c1-90ce-9cfb614d402f" providerId="ADAL" clId="{7A5DE330-4C6D-4859-BFE2-539C2F5968E8}" dt="2025-10-26T18:41:29.313" v="1833" actId="47"/>
        <pc:sldMkLst>
          <pc:docMk/>
          <pc:sldMk cId="2025756999" sldId="267"/>
        </pc:sldMkLst>
      </pc:sldChg>
      <pc:sldChg chg="add del">
        <pc:chgData name="Aditya Kumar" userId="8d02449d-a952-42c1-90ce-9cfb614d402f" providerId="ADAL" clId="{7A5DE330-4C6D-4859-BFE2-539C2F5968E8}" dt="2025-10-26T18:41:30.408" v="1834" actId="47"/>
        <pc:sldMkLst>
          <pc:docMk/>
          <pc:sldMk cId="2056961523" sldId="269"/>
        </pc:sldMkLst>
      </pc:sldChg>
      <pc:sldChg chg="add del ord">
        <pc:chgData name="Aditya Kumar" userId="8d02449d-a952-42c1-90ce-9cfb614d402f" providerId="ADAL" clId="{7A5DE330-4C6D-4859-BFE2-539C2F5968E8}" dt="2025-10-28T10:58:53.320" v="5061" actId="47"/>
        <pc:sldMkLst>
          <pc:docMk/>
          <pc:sldMk cId="3125018311" sldId="269"/>
        </pc:sldMkLst>
      </pc:sldChg>
      <pc:sldChg chg="addSp delSp modSp add mod ord modTransition delAnim modAnim">
        <pc:chgData name="Aditya Kumar" userId="8d02449d-a952-42c1-90ce-9cfb614d402f" providerId="ADAL" clId="{7A5DE330-4C6D-4859-BFE2-539C2F5968E8}" dt="2025-10-29T10:06:03.386" v="9898"/>
        <pc:sldMkLst>
          <pc:docMk/>
          <pc:sldMk cId="347478967" sldId="270"/>
        </pc:sldMkLst>
        <pc:spChg chg="mod">
          <ac:chgData name="Aditya Kumar" userId="8d02449d-a952-42c1-90ce-9cfb614d402f" providerId="ADAL" clId="{7A5DE330-4C6D-4859-BFE2-539C2F5968E8}" dt="2025-10-26T18:42:56.528" v="1838" actId="255"/>
          <ac:spMkLst>
            <pc:docMk/>
            <pc:sldMk cId="347478967" sldId="270"/>
            <ac:spMk id="2" creationId="{A2FED42E-DA39-33CC-C738-976010862F71}"/>
          </ac:spMkLst>
        </pc:spChg>
        <pc:spChg chg="add mod">
          <ac:chgData name="Aditya Kumar" userId="8d02449d-a952-42c1-90ce-9cfb614d402f" providerId="ADAL" clId="{7A5DE330-4C6D-4859-BFE2-539C2F5968E8}" dt="2025-10-28T09:20:49.494" v="4277"/>
          <ac:spMkLst>
            <pc:docMk/>
            <pc:sldMk cId="347478967" sldId="270"/>
            <ac:spMk id="4" creationId="{E62FEB7E-3A20-6C18-4467-7CEF0C20529D}"/>
          </ac:spMkLst>
        </pc:spChg>
        <pc:spChg chg="mod">
          <ac:chgData name="Aditya Kumar" userId="8d02449d-a952-42c1-90ce-9cfb614d402f" providerId="ADAL" clId="{7A5DE330-4C6D-4859-BFE2-539C2F5968E8}" dt="2025-10-29T09:58:51.935" v="9774" actId="20577"/>
          <ac:spMkLst>
            <pc:docMk/>
            <pc:sldMk cId="347478967" sldId="270"/>
            <ac:spMk id="8" creationId="{A0EFF5F6-DA06-D658-F89C-92460D6D01D2}"/>
          </ac:spMkLst>
        </pc:spChg>
        <pc:spChg chg="mod">
          <ac:chgData name="Aditya Kumar" userId="8d02449d-a952-42c1-90ce-9cfb614d402f" providerId="ADAL" clId="{7A5DE330-4C6D-4859-BFE2-539C2F5968E8}" dt="2025-10-29T10:04:40.010" v="9892" actId="20577"/>
          <ac:spMkLst>
            <pc:docMk/>
            <pc:sldMk cId="347478967" sldId="270"/>
            <ac:spMk id="9" creationId="{5B29C9D2-2EC3-1DD5-CD3B-E74A9EEA5D9E}"/>
          </ac:spMkLst>
        </pc:spChg>
        <pc:spChg chg="add del mod">
          <ac:chgData name="Aditya Kumar" userId="8d02449d-a952-42c1-90ce-9cfb614d402f" providerId="ADAL" clId="{7A5DE330-4C6D-4859-BFE2-539C2F5968E8}" dt="2025-10-29T10:02:52.331" v="9836" actId="478"/>
          <ac:spMkLst>
            <pc:docMk/>
            <pc:sldMk cId="347478967" sldId="270"/>
            <ac:spMk id="10" creationId="{3CFD41B5-D634-439B-EE02-D9250CFA6E5B}"/>
          </ac:spMkLst>
        </pc:spChg>
        <pc:spChg chg="add mod">
          <ac:chgData name="Aditya Kumar" userId="8d02449d-a952-42c1-90ce-9cfb614d402f" providerId="ADAL" clId="{7A5DE330-4C6D-4859-BFE2-539C2F5968E8}" dt="2025-10-29T08:44:08.511" v="9241" actId="164"/>
          <ac:spMkLst>
            <pc:docMk/>
            <pc:sldMk cId="347478967" sldId="270"/>
            <ac:spMk id="11" creationId="{9FCD8B07-E0F2-6204-B35F-6A6A9B516C5E}"/>
          </ac:spMkLst>
        </pc:spChg>
        <pc:spChg chg="add mod">
          <ac:chgData name="Aditya Kumar" userId="8d02449d-a952-42c1-90ce-9cfb614d402f" providerId="ADAL" clId="{7A5DE330-4C6D-4859-BFE2-539C2F5968E8}" dt="2025-10-29T10:03:32.533" v="9848" actId="1076"/>
          <ac:spMkLst>
            <pc:docMk/>
            <pc:sldMk cId="347478967" sldId="270"/>
            <ac:spMk id="12" creationId="{B6EEF92B-E356-7BC0-1B5D-3EC2FF4693D3}"/>
          </ac:spMkLst>
        </pc:spChg>
        <pc:grpChg chg="add mod">
          <ac:chgData name="Aditya Kumar" userId="8d02449d-a952-42c1-90ce-9cfb614d402f" providerId="ADAL" clId="{7A5DE330-4C6D-4859-BFE2-539C2F5968E8}" dt="2025-10-29T10:03:50.617" v="9877" actId="1036"/>
          <ac:grpSpMkLst>
            <pc:docMk/>
            <pc:sldMk cId="347478967" sldId="270"/>
            <ac:grpSpMk id="7" creationId="{F7162197-91F0-4979-1980-E51B63C04C14}"/>
          </ac:grpSpMkLst>
        </pc:grpChg>
        <pc:picChg chg="add del mod">
          <ac:chgData name="Aditya Kumar" userId="8d02449d-a952-42c1-90ce-9cfb614d402f" providerId="ADAL" clId="{7A5DE330-4C6D-4859-BFE2-539C2F5968E8}" dt="2025-10-29T08:44:08.511" v="9241" actId="164"/>
          <ac:picMkLst>
            <pc:docMk/>
            <pc:sldMk cId="347478967" sldId="270"/>
            <ac:picMk id="13" creationId="{C9C1C532-E083-7660-FA73-B1A855A65BCF}"/>
          </ac:picMkLst>
        </pc:picChg>
      </pc:sldChg>
      <pc:sldChg chg="addSp delSp modSp add mod modTransition">
        <pc:chgData name="Aditya Kumar" userId="8d02449d-a952-42c1-90ce-9cfb614d402f" providerId="ADAL" clId="{7A5DE330-4C6D-4859-BFE2-539C2F5968E8}" dt="2025-10-29T10:32:33.476" v="10161" actId="20577"/>
        <pc:sldMkLst>
          <pc:docMk/>
          <pc:sldMk cId="2256393677" sldId="271"/>
        </pc:sldMkLst>
        <pc:spChg chg="add mod">
          <ac:chgData name="Aditya Kumar" userId="8d02449d-a952-42c1-90ce-9cfb614d402f" providerId="ADAL" clId="{7A5DE330-4C6D-4859-BFE2-539C2F5968E8}" dt="2025-10-28T13:28:38.828" v="5801" actId="164"/>
          <ac:spMkLst>
            <pc:docMk/>
            <pc:sldMk cId="2256393677" sldId="271"/>
            <ac:spMk id="2" creationId="{4B58D165-3C80-DAC1-D0B1-F66692745961}"/>
          </ac:spMkLst>
        </pc:spChg>
        <pc:spChg chg="mod">
          <ac:chgData name="Aditya Kumar" userId="8d02449d-a952-42c1-90ce-9cfb614d402f" providerId="ADAL" clId="{7A5DE330-4C6D-4859-BFE2-539C2F5968E8}" dt="2025-10-29T10:32:24.932" v="10159" actId="20577"/>
          <ac:spMkLst>
            <pc:docMk/>
            <pc:sldMk cId="2256393677" sldId="271"/>
            <ac:spMk id="3" creationId="{4D2DFF52-FA3D-316E-C493-46A5D002C62C}"/>
          </ac:spMkLst>
        </pc:spChg>
        <pc:spChg chg="mod">
          <ac:chgData name="Aditya Kumar" userId="8d02449d-a952-42c1-90ce-9cfb614d402f" providerId="ADAL" clId="{7A5DE330-4C6D-4859-BFE2-539C2F5968E8}" dt="2025-10-29T10:31:32.357" v="10139" actId="20577"/>
          <ac:spMkLst>
            <pc:docMk/>
            <pc:sldMk cId="2256393677" sldId="271"/>
            <ac:spMk id="4" creationId="{056F2B0E-4E18-0181-2CF3-2DB1209DD4DD}"/>
          </ac:spMkLst>
        </pc:spChg>
        <pc:spChg chg="mod">
          <ac:chgData name="Aditya Kumar" userId="8d02449d-a952-42c1-90ce-9cfb614d402f" providerId="ADAL" clId="{7A5DE330-4C6D-4859-BFE2-539C2F5968E8}" dt="2025-10-29T10:32:33.476" v="10161" actId="20577"/>
          <ac:spMkLst>
            <pc:docMk/>
            <pc:sldMk cId="2256393677" sldId="271"/>
            <ac:spMk id="5" creationId="{BDB562B4-E663-FC82-C252-282B9A230749}"/>
          </ac:spMkLst>
        </pc:spChg>
        <pc:spChg chg="add mod">
          <ac:chgData name="Aditya Kumar" userId="8d02449d-a952-42c1-90ce-9cfb614d402f" providerId="ADAL" clId="{7A5DE330-4C6D-4859-BFE2-539C2F5968E8}" dt="2025-10-28T13:27:58.899" v="5781" actId="20577"/>
          <ac:spMkLst>
            <pc:docMk/>
            <pc:sldMk cId="2256393677" sldId="271"/>
            <ac:spMk id="6" creationId="{ECF4AD2E-87F9-0878-3E6B-E577FF264F40}"/>
          </ac:spMkLst>
        </pc:spChg>
        <pc:grpChg chg="add mod">
          <ac:chgData name="Aditya Kumar" userId="8d02449d-a952-42c1-90ce-9cfb614d402f" providerId="ADAL" clId="{7A5DE330-4C6D-4859-BFE2-539C2F5968E8}" dt="2025-10-28T13:28:38.828" v="5801" actId="164"/>
          <ac:grpSpMkLst>
            <pc:docMk/>
            <pc:sldMk cId="2256393677" sldId="271"/>
            <ac:grpSpMk id="8" creationId="{8C79BB75-AB3F-3B7C-DD3A-C2E98E6E4EFF}"/>
          </ac:grpSpMkLst>
        </pc:grpChg>
      </pc:sldChg>
      <pc:sldChg chg="add del">
        <pc:chgData name="Aditya Kumar" userId="8d02449d-a952-42c1-90ce-9cfb614d402f" providerId="ADAL" clId="{7A5DE330-4C6D-4859-BFE2-539C2F5968E8}" dt="2025-10-26T19:11:38.681" v="2115" actId="47"/>
        <pc:sldMkLst>
          <pc:docMk/>
          <pc:sldMk cId="832833163" sldId="272"/>
        </pc:sldMkLst>
      </pc:sldChg>
      <pc:sldChg chg="add del">
        <pc:chgData name="Aditya Kumar" userId="8d02449d-a952-42c1-90ce-9cfb614d402f" providerId="ADAL" clId="{7A5DE330-4C6D-4859-BFE2-539C2F5968E8}" dt="2025-10-26T18:27:17.086" v="1433" actId="47"/>
        <pc:sldMkLst>
          <pc:docMk/>
          <pc:sldMk cId="3289385355" sldId="273"/>
        </pc:sldMkLst>
      </pc:sldChg>
      <pc:sldChg chg="add del">
        <pc:chgData name="Aditya Kumar" userId="8d02449d-a952-42c1-90ce-9cfb614d402f" providerId="ADAL" clId="{7A5DE330-4C6D-4859-BFE2-539C2F5968E8}" dt="2025-10-26T18:41:25.786" v="1832" actId="47"/>
        <pc:sldMkLst>
          <pc:docMk/>
          <pc:sldMk cId="949629689" sldId="274"/>
        </pc:sldMkLst>
      </pc:sldChg>
      <pc:sldChg chg="add del">
        <pc:chgData name="Aditya Kumar" userId="8d02449d-a952-42c1-90ce-9cfb614d402f" providerId="ADAL" clId="{7A5DE330-4C6D-4859-BFE2-539C2F5968E8}" dt="2025-10-26T18:44:33.483" v="1913" actId="47"/>
        <pc:sldMkLst>
          <pc:docMk/>
          <pc:sldMk cId="4191241208" sldId="275"/>
        </pc:sldMkLst>
      </pc:sldChg>
      <pc:sldChg chg="add del">
        <pc:chgData name="Aditya Kumar" userId="8d02449d-a952-42c1-90ce-9cfb614d402f" providerId="ADAL" clId="{7A5DE330-4C6D-4859-BFE2-539C2F5968E8}" dt="2025-10-26T18:44:34.490" v="1914" actId="47"/>
        <pc:sldMkLst>
          <pc:docMk/>
          <pc:sldMk cId="3864935642" sldId="276"/>
        </pc:sldMkLst>
      </pc:sldChg>
      <pc:sldChg chg="add del">
        <pc:chgData name="Aditya Kumar" userId="8d02449d-a952-42c1-90ce-9cfb614d402f" providerId="ADAL" clId="{7A5DE330-4C6D-4859-BFE2-539C2F5968E8}" dt="2025-10-26T18:44:56.507" v="1917" actId="47"/>
        <pc:sldMkLst>
          <pc:docMk/>
          <pc:sldMk cId="3587152940" sldId="277"/>
        </pc:sldMkLst>
      </pc:sldChg>
      <pc:sldChg chg="addSp delSp modSp add mod modTransition modShow">
        <pc:chgData name="Aditya Kumar" userId="8d02449d-a952-42c1-90ce-9cfb614d402f" providerId="ADAL" clId="{7A5DE330-4C6D-4859-BFE2-539C2F5968E8}" dt="2025-10-29T09:57:04.969" v="9767" actId="14100"/>
        <pc:sldMkLst>
          <pc:docMk/>
          <pc:sldMk cId="106992557" sldId="278"/>
        </pc:sldMkLst>
        <pc:spChg chg="add mod">
          <ac:chgData name="Aditya Kumar" userId="8d02449d-a952-42c1-90ce-9cfb614d402f" providerId="ADAL" clId="{7A5DE330-4C6D-4859-BFE2-539C2F5968E8}" dt="2025-10-28T09:20:36.772" v="4273"/>
          <ac:spMkLst>
            <pc:docMk/>
            <pc:sldMk cId="106992557" sldId="278"/>
            <ac:spMk id="4" creationId="{8F848199-770C-0641-7B8D-5922FD6E6E9F}"/>
          </ac:spMkLst>
        </pc:spChg>
        <pc:spChg chg="mod">
          <ac:chgData name="Aditya Kumar" userId="8d02449d-a952-42c1-90ce-9cfb614d402f" providerId="ADAL" clId="{7A5DE330-4C6D-4859-BFE2-539C2F5968E8}" dt="2025-10-29T09:57:04.969" v="9767" actId="14100"/>
          <ac:spMkLst>
            <pc:docMk/>
            <pc:sldMk cId="106992557" sldId="278"/>
            <ac:spMk id="67" creationId="{95DED50D-5E07-98DD-A9E2-AC607D3C7AF8}"/>
          </ac:spMkLst>
        </pc:spChg>
        <pc:graphicFrameChg chg="mod modGraphic">
          <ac:chgData name="Aditya Kumar" userId="8d02449d-a952-42c1-90ce-9cfb614d402f" providerId="ADAL" clId="{7A5DE330-4C6D-4859-BFE2-539C2F5968E8}" dt="2025-10-29T09:26:22.004" v="9692" actId="20577"/>
          <ac:graphicFrameMkLst>
            <pc:docMk/>
            <pc:sldMk cId="106992557" sldId="278"/>
            <ac:graphicFrameMk id="3" creationId="{E937AC19-3C16-5691-4305-521BDFA60676}"/>
          </ac:graphicFrameMkLst>
        </pc:graphicFrameChg>
      </pc:sldChg>
      <pc:sldChg chg="modSp add del mod">
        <pc:chgData name="Aditya Kumar" userId="8d02449d-a952-42c1-90ce-9cfb614d402f" providerId="ADAL" clId="{7A5DE330-4C6D-4859-BFE2-539C2F5968E8}" dt="2025-10-23T12:29:14.093" v="6" actId="2696"/>
        <pc:sldMkLst>
          <pc:docMk/>
          <pc:sldMk cId="3389040202" sldId="278"/>
        </pc:sldMkLst>
      </pc:sldChg>
      <pc:sldChg chg="add del">
        <pc:chgData name="Aditya Kumar" userId="8d02449d-a952-42c1-90ce-9cfb614d402f" providerId="ADAL" clId="{7A5DE330-4C6D-4859-BFE2-539C2F5968E8}" dt="2025-10-23T12:29:14.093" v="6" actId="2696"/>
        <pc:sldMkLst>
          <pc:docMk/>
          <pc:sldMk cId="430219466" sldId="279"/>
        </pc:sldMkLst>
      </pc:sldChg>
      <pc:sldChg chg="addSp delSp modSp add mod modTransition modAnim modShow">
        <pc:chgData name="Aditya Kumar" userId="8d02449d-a952-42c1-90ce-9cfb614d402f" providerId="ADAL" clId="{7A5DE330-4C6D-4859-BFE2-539C2F5968E8}" dt="2025-10-29T09:57:13.321" v="9769" actId="14100"/>
        <pc:sldMkLst>
          <pc:docMk/>
          <pc:sldMk cId="2441606260" sldId="279"/>
        </pc:sldMkLst>
        <pc:spChg chg="mod">
          <ac:chgData name="Aditya Kumar" userId="8d02449d-a952-42c1-90ce-9cfb614d402f" providerId="ADAL" clId="{7A5DE330-4C6D-4859-BFE2-539C2F5968E8}" dt="2025-10-29T09:57:13.321" v="9769" actId="14100"/>
          <ac:spMkLst>
            <pc:docMk/>
            <pc:sldMk cId="2441606260" sldId="279"/>
            <ac:spMk id="2" creationId="{0739577D-210E-E126-F331-DB637585E09E}"/>
          </ac:spMkLst>
        </pc:spChg>
        <pc:spChg chg="add mod">
          <ac:chgData name="Aditya Kumar" userId="8d02449d-a952-42c1-90ce-9cfb614d402f" providerId="ADAL" clId="{7A5DE330-4C6D-4859-BFE2-539C2F5968E8}" dt="2025-10-29T09:29:58.923" v="9741" actId="1037"/>
          <ac:spMkLst>
            <pc:docMk/>
            <pc:sldMk cId="2441606260" sldId="279"/>
            <ac:spMk id="4" creationId="{85CA8535-BA35-B927-A71A-0DBB871C4713}"/>
          </ac:spMkLst>
        </pc:spChg>
        <pc:spChg chg="mod">
          <ac:chgData name="Aditya Kumar" userId="8d02449d-a952-42c1-90ce-9cfb614d402f" providerId="ADAL" clId="{7A5DE330-4C6D-4859-BFE2-539C2F5968E8}" dt="2025-10-29T09:29:39.390" v="9717" actId="20577"/>
          <ac:spMkLst>
            <pc:docMk/>
            <pc:sldMk cId="2441606260" sldId="279"/>
            <ac:spMk id="6" creationId="{03E2DE03-6AA1-1307-1979-018FF23CE8A2}"/>
          </ac:spMkLst>
        </pc:spChg>
        <pc:spChg chg="add mod">
          <ac:chgData name="Aditya Kumar" userId="8d02449d-a952-42c1-90ce-9cfb614d402f" providerId="ADAL" clId="{7A5DE330-4C6D-4859-BFE2-539C2F5968E8}" dt="2025-10-28T09:20:42.859" v="4275"/>
          <ac:spMkLst>
            <pc:docMk/>
            <pc:sldMk cId="2441606260" sldId="279"/>
            <ac:spMk id="8" creationId="{95D76F67-83EB-8EDB-153E-2142E4409DCE}"/>
          </ac:spMkLst>
        </pc:spChg>
        <pc:spChg chg="mod">
          <ac:chgData name="Aditya Kumar" userId="8d02449d-a952-42c1-90ce-9cfb614d402f" providerId="ADAL" clId="{7A5DE330-4C6D-4859-BFE2-539C2F5968E8}" dt="2025-10-29T08:41:45.354" v="9214" actId="164"/>
          <ac:spMkLst>
            <pc:docMk/>
            <pc:sldMk cId="2441606260" sldId="279"/>
            <ac:spMk id="9" creationId="{70FAD833-8ACD-D96D-76CF-BF9FE48D5BFA}"/>
          </ac:spMkLst>
        </pc:spChg>
        <pc:grpChg chg="add mod">
          <ac:chgData name="Aditya Kumar" userId="8d02449d-a952-42c1-90ce-9cfb614d402f" providerId="ADAL" clId="{7A5DE330-4C6D-4859-BFE2-539C2F5968E8}" dt="2025-10-29T08:41:45.354" v="9214" actId="164"/>
          <ac:grpSpMkLst>
            <pc:docMk/>
            <pc:sldMk cId="2441606260" sldId="279"/>
            <ac:grpSpMk id="10" creationId="{17993332-9FAD-C03E-28E2-6665C70760AB}"/>
          </ac:grpSpMkLst>
        </pc:grpChg>
        <pc:grpChg chg="add mod">
          <ac:chgData name="Aditya Kumar" userId="8d02449d-a952-42c1-90ce-9cfb614d402f" providerId="ADAL" clId="{7A5DE330-4C6D-4859-BFE2-539C2F5968E8}" dt="2025-10-29T09:29:21.157" v="9706"/>
          <ac:grpSpMkLst>
            <pc:docMk/>
            <pc:sldMk cId="2441606260" sldId="279"/>
            <ac:grpSpMk id="11" creationId="{1E99849D-DBF6-5B9E-DD57-C1F6734C66D4}"/>
          </ac:grpSpMkLst>
        </pc:grpChg>
        <pc:picChg chg="add mod">
          <ac:chgData name="Aditya Kumar" userId="8d02449d-a952-42c1-90ce-9cfb614d402f" providerId="ADAL" clId="{7A5DE330-4C6D-4859-BFE2-539C2F5968E8}" dt="2025-10-26T18:03:29.740" v="868" actId="1076"/>
          <ac:picMkLst>
            <pc:docMk/>
            <pc:sldMk cId="2441606260" sldId="279"/>
            <ac:picMk id="14" creationId="{76533051-429B-60FD-2D09-615B75539508}"/>
          </ac:picMkLst>
        </pc:picChg>
        <pc:picChg chg="add mod modCrop">
          <ac:chgData name="Aditya Kumar" userId="8d02449d-a952-42c1-90ce-9cfb614d402f" providerId="ADAL" clId="{7A5DE330-4C6D-4859-BFE2-539C2F5968E8}" dt="2025-10-29T08:41:45.354" v="9214" actId="164"/>
          <ac:picMkLst>
            <pc:docMk/>
            <pc:sldMk cId="2441606260" sldId="279"/>
            <ac:picMk id="16" creationId="{1276614D-4A66-77E4-428F-805DB3C8AACD}"/>
          </ac:picMkLst>
        </pc:picChg>
      </pc:sldChg>
      <pc:sldChg chg="addSp delSp modSp add del mod modShow">
        <pc:chgData name="Aditya Kumar" userId="8d02449d-a952-42c1-90ce-9cfb614d402f" providerId="ADAL" clId="{7A5DE330-4C6D-4859-BFE2-539C2F5968E8}" dt="2025-10-27T18:25:56.472" v="3334" actId="47"/>
        <pc:sldMkLst>
          <pc:docMk/>
          <pc:sldMk cId="126415377" sldId="280"/>
        </pc:sldMkLst>
      </pc:sldChg>
      <pc:sldChg chg="add del">
        <pc:chgData name="Aditya Kumar" userId="8d02449d-a952-42c1-90ce-9cfb614d402f" providerId="ADAL" clId="{7A5DE330-4C6D-4859-BFE2-539C2F5968E8}" dt="2025-10-23T12:29:14.093" v="6" actId="2696"/>
        <pc:sldMkLst>
          <pc:docMk/>
          <pc:sldMk cId="1581470346" sldId="280"/>
        </pc:sldMkLst>
      </pc:sldChg>
      <pc:sldChg chg="addSp delSp modSp add del mod modShow">
        <pc:chgData name="Aditya Kumar" userId="8d02449d-a952-42c1-90ce-9cfb614d402f" providerId="ADAL" clId="{7A5DE330-4C6D-4859-BFE2-539C2F5968E8}" dt="2025-10-27T18:25:58.986" v="3335" actId="47"/>
        <pc:sldMkLst>
          <pc:docMk/>
          <pc:sldMk cId="186492728" sldId="281"/>
        </pc:sldMkLst>
      </pc:sldChg>
      <pc:sldChg chg="add del">
        <pc:chgData name="Aditya Kumar" userId="8d02449d-a952-42c1-90ce-9cfb614d402f" providerId="ADAL" clId="{7A5DE330-4C6D-4859-BFE2-539C2F5968E8}" dt="2025-10-23T12:29:14.093" v="6" actId="2696"/>
        <pc:sldMkLst>
          <pc:docMk/>
          <pc:sldMk cId="3387725223" sldId="281"/>
        </pc:sldMkLst>
      </pc:sldChg>
      <pc:sldChg chg="addSp delSp modSp add del mod modShow">
        <pc:chgData name="Aditya Kumar" userId="8d02449d-a952-42c1-90ce-9cfb614d402f" providerId="ADAL" clId="{7A5DE330-4C6D-4859-BFE2-539C2F5968E8}" dt="2025-10-27T18:27:04.131" v="3336" actId="47"/>
        <pc:sldMkLst>
          <pc:docMk/>
          <pc:sldMk cId="1018541896" sldId="282"/>
        </pc:sldMkLst>
      </pc:sldChg>
      <pc:sldChg chg="add del">
        <pc:chgData name="Aditya Kumar" userId="8d02449d-a952-42c1-90ce-9cfb614d402f" providerId="ADAL" clId="{7A5DE330-4C6D-4859-BFE2-539C2F5968E8}" dt="2025-10-23T12:29:14.093" v="6" actId="2696"/>
        <pc:sldMkLst>
          <pc:docMk/>
          <pc:sldMk cId="2745787180" sldId="282"/>
        </pc:sldMkLst>
      </pc:sldChg>
      <pc:sldChg chg="add del">
        <pc:chgData name="Aditya Kumar" userId="8d02449d-a952-42c1-90ce-9cfb614d402f" providerId="ADAL" clId="{7A5DE330-4C6D-4859-BFE2-539C2F5968E8}" dt="2025-10-26T18:44:37.086" v="1915" actId="47"/>
        <pc:sldMkLst>
          <pc:docMk/>
          <pc:sldMk cId="3415429858" sldId="283"/>
        </pc:sldMkLst>
      </pc:sldChg>
      <pc:sldChg chg="addSp delSp modSp add del mod modShow">
        <pc:chgData name="Aditya Kumar" userId="8d02449d-a952-42c1-90ce-9cfb614d402f" providerId="ADAL" clId="{7A5DE330-4C6D-4859-BFE2-539C2F5968E8}" dt="2025-10-26T19:03:56.894" v="2035" actId="47"/>
        <pc:sldMkLst>
          <pc:docMk/>
          <pc:sldMk cId="3487373903" sldId="284"/>
        </pc:sldMkLst>
      </pc:sldChg>
      <pc:sldChg chg="add del">
        <pc:chgData name="Aditya Kumar" userId="8d02449d-a952-42c1-90ce-9cfb614d402f" providerId="ADAL" clId="{7A5DE330-4C6D-4859-BFE2-539C2F5968E8}" dt="2025-10-23T12:29:14.093" v="6" actId="2696"/>
        <pc:sldMkLst>
          <pc:docMk/>
          <pc:sldMk cId="3656078449" sldId="284"/>
        </pc:sldMkLst>
      </pc:sldChg>
      <pc:sldChg chg="modSp add del mod">
        <pc:chgData name="Aditya Kumar" userId="8d02449d-a952-42c1-90ce-9cfb614d402f" providerId="ADAL" clId="{7A5DE330-4C6D-4859-BFE2-539C2F5968E8}" dt="2025-10-26T18:41:14.946" v="1831" actId="47"/>
        <pc:sldMkLst>
          <pc:docMk/>
          <pc:sldMk cId="2663900546" sldId="285"/>
        </pc:sldMkLst>
      </pc:sldChg>
      <pc:sldChg chg="add del">
        <pc:chgData name="Aditya Kumar" userId="8d02449d-a952-42c1-90ce-9cfb614d402f" providerId="ADAL" clId="{7A5DE330-4C6D-4859-BFE2-539C2F5968E8}" dt="2025-10-26T18:45:01.831" v="1918" actId="47"/>
        <pc:sldMkLst>
          <pc:docMk/>
          <pc:sldMk cId="3706964575" sldId="286"/>
        </pc:sldMkLst>
      </pc:sldChg>
      <pc:sldChg chg="modSp add del mod ord">
        <pc:chgData name="Aditya Kumar" userId="8d02449d-a952-42c1-90ce-9cfb614d402f" providerId="ADAL" clId="{7A5DE330-4C6D-4859-BFE2-539C2F5968E8}" dt="2025-10-27T14:10:43.843" v="2637" actId="47"/>
        <pc:sldMkLst>
          <pc:docMk/>
          <pc:sldMk cId="457501479" sldId="288"/>
        </pc:sldMkLst>
      </pc:sldChg>
      <pc:sldChg chg="addSp delSp modSp add mod">
        <pc:chgData name="Aditya Kumar" userId="8d02449d-a952-42c1-90ce-9cfb614d402f" providerId="ADAL" clId="{7A5DE330-4C6D-4859-BFE2-539C2F5968E8}" dt="2025-10-28T19:05:45.352" v="9210" actId="20577"/>
        <pc:sldMkLst>
          <pc:docMk/>
          <pc:sldMk cId="3953466549" sldId="289"/>
        </pc:sldMkLst>
        <pc:spChg chg="mod">
          <ac:chgData name="Aditya Kumar" userId="8d02449d-a952-42c1-90ce-9cfb614d402f" providerId="ADAL" clId="{7A5DE330-4C6D-4859-BFE2-539C2F5968E8}" dt="2025-10-27T17:30:50.535" v="3333" actId="207"/>
          <ac:spMkLst>
            <pc:docMk/>
            <pc:sldMk cId="3953466549" sldId="289"/>
            <ac:spMk id="2" creationId="{4052BD12-C796-D427-FCDF-6EDAADE8FC2D}"/>
          </ac:spMkLst>
        </pc:spChg>
        <pc:spChg chg="add mod">
          <ac:chgData name="Aditya Kumar" userId="8d02449d-a952-42c1-90ce-9cfb614d402f" providerId="ADAL" clId="{7A5DE330-4C6D-4859-BFE2-539C2F5968E8}" dt="2025-10-28T09:20:24.910" v="4271" actId="20577"/>
          <ac:spMkLst>
            <pc:docMk/>
            <pc:sldMk cId="3953466549" sldId="289"/>
            <ac:spMk id="8" creationId="{F3232A0A-C210-D54D-6568-6A0F54BCD2DC}"/>
          </ac:spMkLst>
        </pc:spChg>
        <pc:graphicFrameChg chg="mod modGraphic">
          <ac:chgData name="Aditya Kumar" userId="8d02449d-a952-42c1-90ce-9cfb614d402f" providerId="ADAL" clId="{7A5DE330-4C6D-4859-BFE2-539C2F5968E8}" dt="2025-10-28T19:05:45.352" v="9210" actId="20577"/>
          <ac:graphicFrameMkLst>
            <pc:docMk/>
            <pc:sldMk cId="3953466549" sldId="289"/>
            <ac:graphicFrameMk id="15" creationId="{11C7C9F3-089A-810C-58F6-9B5B53A7BA74}"/>
          </ac:graphicFrameMkLst>
        </pc:graphicFrameChg>
      </pc:sldChg>
      <pc:sldChg chg="modSp add mod">
        <pc:chgData name="Aditya Kumar" userId="8d02449d-a952-42c1-90ce-9cfb614d402f" providerId="ADAL" clId="{7A5DE330-4C6D-4859-BFE2-539C2F5968E8}" dt="2025-10-29T10:43:09.521" v="10275" actId="113"/>
        <pc:sldMkLst>
          <pc:docMk/>
          <pc:sldMk cId="3211833002" sldId="290"/>
        </pc:sldMkLst>
        <pc:spChg chg="mod">
          <ac:chgData name="Aditya Kumar" userId="8d02449d-a952-42c1-90ce-9cfb614d402f" providerId="ADAL" clId="{7A5DE330-4C6D-4859-BFE2-539C2F5968E8}" dt="2025-10-28T18:25:29.783" v="7815" actId="1036"/>
          <ac:spMkLst>
            <pc:docMk/>
            <pc:sldMk cId="3211833002" sldId="290"/>
            <ac:spMk id="2" creationId="{7DB162D7-4F0D-DB3C-26C5-BB726C1EE0B3}"/>
          </ac:spMkLst>
        </pc:spChg>
        <pc:spChg chg="mod">
          <ac:chgData name="Aditya Kumar" userId="8d02449d-a952-42c1-90ce-9cfb614d402f" providerId="ADAL" clId="{7A5DE330-4C6D-4859-BFE2-539C2F5968E8}" dt="2025-10-28T18:56:59.014" v="8756" actId="20577"/>
          <ac:spMkLst>
            <pc:docMk/>
            <pc:sldMk cId="3211833002" sldId="290"/>
            <ac:spMk id="3" creationId="{9503926B-3F2E-7011-494A-74CCE7C99603}"/>
          </ac:spMkLst>
        </pc:spChg>
        <pc:spChg chg="mod">
          <ac:chgData name="Aditya Kumar" userId="8d02449d-a952-42c1-90ce-9cfb614d402f" providerId="ADAL" clId="{7A5DE330-4C6D-4859-BFE2-539C2F5968E8}" dt="2025-10-29T10:43:09.521" v="10275" actId="113"/>
          <ac:spMkLst>
            <pc:docMk/>
            <pc:sldMk cId="3211833002" sldId="290"/>
            <ac:spMk id="4" creationId="{538EFA3B-EBA1-3BED-D1D9-A9A3D2102AC6}"/>
          </ac:spMkLst>
        </pc:spChg>
        <pc:spChg chg="mod">
          <ac:chgData name="Aditya Kumar" userId="8d02449d-a952-42c1-90ce-9cfb614d402f" providerId="ADAL" clId="{7A5DE330-4C6D-4859-BFE2-539C2F5968E8}" dt="2025-10-28T18:25:26.670" v="7813" actId="255"/>
          <ac:spMkLst>
            <pc:docMk/>
            <pc:sldMk cId="3211833002" sldId="290"/>
            <ac:spMk id="5" creationId="{9C40B571-AD06-7699-C56B-59B90913BCE5}"/>
          </ac:spMkLst>
        </pc:spChg>
        <pc:spChg chg="mod">
          <ac:chgData name="Aditya Kumar" userId="8d02449d-a952-42c1-90ce-9cfb614d402f" providerId="ADAL" clId="{7A5DE330-4C6D-4859-BFE2-539C2F5968E8}" dt="2025-10-29T09:24:40.311" v="9685" actId="20577"/>
          <ac:spMkLst>
            <pc:docMk/>
            <pc:sldMk cId="3211833002" sldId="290"/>
            <ac:spMk id="6" creationId="{594C39C3-224D-2F8E-116E-EA0639EDD10A}"/>
          </ac:spMkLst>
        </pc:spChg>
      </pc:sldChg>
      <pc:sldChg chg="addSp delSp modSp add del mod modTransition">
        <pc:chgData name="Aditya Kumar" userId="8d02449d-a952-42c1-90ce-9cfb614d402f" providerId="ADAL" clId="{7A5DE330-4C6D-4859-BFE2-539C2F5968E8}" dt="2025-10-28T18:47:11.216" v="8604" actId="47"/>
        <pc:sldMkLst>
          <pc:docMk/>
          <pc:sldMk cId="2298019599" sldId="291"/>
        </pc:sldMkLst>
      </pc:sldChg>
      <pc:sldChg chg="addSp delSp modSp add del mod modTransition">
        <pc:chgData name="Aditya Kumar" userId="8d02449d-a952-42c1-90ce-9cfb614d402f" providerId="ADAL" clId="{7A5DE330-4C6D-4859-BFE2-539C2F5968E8}" dt="2025-10-29T09:15:17.840" v="9543" actId="47"/>
        <pc:sldMkLst>
          <pc:docMk/>
          <pc:sldMk cId="595115494" sldId="292"/>
        </pc:sldMkLst>
      </pc:sldChg>
      <pc:sldChg chg="addSp delSp modSp add mod modTransition">
        <pc:chgData name="Aditya Kumar" userId="8d02449d-a952-42c1-90ce-9cfb614d402f" providerId="ADAL" clId="{7A5DE330-4C6D-4859-BFE2-539C2F5968E8}" dt="2025-10-29T10:38:03.806" v="10174" actId="20577"/>
        <pc:sldMkLst>
          <pc:docMk/>
          <pc:sldMk cId="2454457494" sldId="293"/>
        </pc:sldMkLst>
        <pc:spChg chg="add del mod">
          <ac:chgData name="Aditya Kumar" userId="8d02449d-a952-42c1-90ce-9cfb614d402f" providerId="ADAL" clId="{7A5DE330-4C6D-4859-BFE2-539C2F5968E8}" dt="2025-10-29T08:57:17.090" v="9461" actId="11529"/>
          <ac:spMkLst>
            <pc:docMk/>
            <pc:sldMk cId="2454457494" sldId="293"/>
            <ac:spMk id="6" creationId="{F359A724-AD2F-F2AA-20C5-81062BFE6C37}"/>
          </ac:spMkLst>
        </pc:spChg>
        <pc:spChg chg="add del mod">
          <ac:chgData name="Aditya Kumar" userId="8d02449d-a952-42c1-90ce-9cfb614d402f" providerId="ADAL" clId="{7A5DE330-4C6D-4859-BFE2-539C2F5968E8}" dt="2025-10-29T08:57:13.624" v="9453" actId="11529"/>
          <ac:spMkLst>
            <pc:docMk/>
            <pc:sldMk cId="2454457494" sldId="293"/>
            <ac:spMk id="7" creationId="{420A491A-9E8D-58AF-75A1-17CEEC8FAC7E}"/>
          </ac:spMkLst>
        </pc:spChg>
        <pc:spChg chg="mod">
          <ac:chgData name="Aditya Kumar" userId="8d02449d-a952-42c1-90ce-9cfb614d402f" providerId="ADAL" clId="{7A5DE330-4C6D-4859-BFE2-539C2F5968E8}" dt="2025-10-29T10:38:03.806" v="10174" actId="20577"/>
          <ac:spMkLst>
            <pc:docMk/>
            <pc:sldMk cId="2454457494" sldId="293"/>
            <ac:spMk id="10" creationId="{18D1D864-6A9E-19B0-37C0-E30178D10DE9}"/>
          </ac:spMkLst>
        </pc:spChg>
        <pc:picChg chg="add mod modCrop">
          <ac:chgData name="Aditya Kumar" userId="8d02449d-a952-42c1-90ce-9cfb614d402f" providerId="ADAL" clId="{7A5DE330-4C6D-4859-BFE2-539C2F5968E8}" dt="2025-10-29T08:54:10.827" v="9425" actId="1037"/>
          <ac:picMkLst>
            <pc:docMk/>
            <pc:sldMk cId="2454457494" sldId="293"/>
            <ac:picMk id="9" creationId="{4880956B-54C4-1AF3-5036-3432E1D53254}"/>
          </ac:picMkLst>
        </pc:picChg>
      </pc:sldChg>
      <pc:sldChg chg="addSp delSp modSp add mod modTransition modShow">
        <pc:chgData name="Aditya Kumar" userId="8d02449d-a952-42c1-90ce-9cfb614d402f" providerId="ADAL" clId="{7A5DE330-4C6D-4859-BFE2-539C2F5968E8}" dt="2025-10-28T19:03:44.929" v="9183"/>
        <pc:sldMkLst>
          <pc:docMk/>
          <pc:sldMk cId="1593237464" sldId="294"/>
        </pc:sldMkLst>
        <pc:spChg chg="add mod">
          <ac:chgData name="Aditya Kumar" userId="8d02449d-a952-42c1-90ce-9cfb614d402f" providerId="ADAL" clId="{7A5DE330-4C6D-4859-BFE2-539C2F5968E8}" dt="2025-10-28T18:56:16.038" v="8740" actId="20577"/>
          <ac:spMkLst>
            <pc:docMk/>
            <pc:sldMk cId="1593237464" sldId="294"/>
            <ac:spMk id="3" creationId="{EEDCD448-BB03-8674-EA0B-C932AC3BA234}"/>
          </ac:spMkLst>
        </pc:spChg>
        <pc:spChg chg="mod">
          <ac:chgData name="Aditya Kumar" userId="8d02449d-a952-42c1-90ce-9cfb614d402f" providerId="ADAL" clId="{7A5DE330-4C6D-4859-BFE2-539C2F5968E8}" dt="2025-10-28T15:48:03.050" v="6970" actId="14100"/>
          <ac:spMkLst>
            <pc:docMk/>
            <pc:sldMk cId="1593237464" sldId="294"/>
            <ac:spMk id="11" creationId="{C442712D-B513-5441-1336-C9F2F8390056}"/>
          </ac:spMkLst>
        </pc:spChg>
        <pc:spChg chg="add mod">
          <ac:chgData name="Aditya Kumar" userId="8d02449d-a952-42c1-90ce-9cfb614d402f" providerId="ADAL" clId="{7A5DE330-4C6D-4859-BFE2-539C2F5968E8}" dt="2025-10-28T15:48:36.658" v="6973"/>
          <ac:spMkLst>
            <pc:docMk/>
            <pc:sldMk cId="1593237464" sldId="294"/>
            <ac:spMk id="20" creationId="{324D1072-E3CB-8934-6EE3-AB65C357D25D}"/>
          </ac:spMkLst>
        </pc:spChg>
        <pc:spChg chg="mod">
          <ac:chgData name="Aditya Kumar" userId="8d02449d-a952-42c1-90ce-9cfb614d402f" providerId="ADAL" clId="{7A5DE330-4C6D-4859-BFE2-539C2F5968E8}" dt="2025-10-28T18:49:19.013" v="8620" actId="404"/>
          <ac:spMkLst>
            <pc:docMk/>
            <pc:sldMk cId="1593237464" sldId="294"/>
            <ac:spMk id="25" creationId="{DE65433F-3C52-C508-4EF1-D6D717D8A2D7}"/>
          </ac:spMkLst>
        </pc:spChg>
        <pc:spChg chg="mod">
          <ac:chgData name="Aditya Kumar" userId="8d02449d-a952-42c1-90ce-9cfb614d402f" providerId="ADAL" clId="{7A5DE330-4C6D-4859-BFE2-539C2F5968E8}" dt="2025-10-28T18:49:23.446" v="8622" actId="404"/>
          <ac:spMkLst>
            <pc:docMk/>
            <pc:sldMk cId="1593237464" sldId="294"/>
            <ac:spMk id="29" creationId="{2B500123-87FA-FEE8-EB8C-F8682BC4E5B1}"/>
          </ac:spMkLst>
        </pc:spChg>
        <pc:spChg chg="mod">
          <ac:chgData name="Aditya Kumar" userId="8d02449d-a952-42c1-90ce-9cfb614d402f" providerId="ADAL" clId="{7A5DE330-4C6D-4859-BFE2-539C2F5968E8}" dt="2025-10-28T18:49:27.354" v="8624" actId="404"/>
          <ac:spMkLst>
            <pc:docMk/>
            <pc:sldMk cId="1593237464" sldId="294"/>
            <ac:spMk id="30" creationId="{0A7D40B6-9379-0679-FB6C-022D3C9CF274}"/>
          </ac:spMkLst>
        </pc:spChg>
        <pc:grpChg chg="add mod">
          <ac:chgData name="Aditya Kumar" userId="8d02449d-a952-42c1-90ce-9cfb614d402f" providerId="ADAL" clId="{7A5DE330-4C6D-4859-BFE2-539C2F5968E8}" dt="2025-10-28T18:37:28.524" v="8233" actId="1035"/>
          <ac:grpSpMkLst>
            <pc:docMk/>
            <pc:sldMk cId="1593237464" sldId="294"/>
            <ac:grpSpMk id="2" creationId="{C48DE0BB-7F64-77F6-128F-59083DACB5A7}"/>
          </ac:grpSpMkLst>
        </pc:grpChg>
        <pc:picChg chg="add mod">
          <ac:chgData name="Aditya Kumar" userId="8d02449d-a952-42c1-90ce-9cfb614d402f" providerId="ADAL" clId="{7A5DE330-4C6D-4859-BFE2-539C2F5968E8}" dt="2025-10-28T18:37:44.274" v="8252" actId="1036"/>
          <ac:picMkLst>
            <pc:docMk/>
            <pc:sldMk cId="1593237464" sldId="294"/>
            <ac:picMk id="4" creationId="{1F47D12F-525C-DAF8-9321-5BB84DFB1144}"/>
          </ac:picMkLst>
        </pc:picChg>
        <pc:picChg chg="add mod">
          <ac:chgData name="Aditya Kumar" userId="8d02449d-a952-42c1-90ce-9cfb614d402f" providerId="ADAL" clId="{7A5DE330-4C6D-4859-BFE2-539C2F5968E8}" dt="2025-10-28T18:37:55.463" v="8270" actId="1036"/>
          <ac:picMkLst>
            <pc:docMk/>
            <pc:sldMk cId="1593237464" sldId="294"/>
            <ac:picMk id="6" creationId="{283949F9-8734-1682-CAA0-A33FCDCD52DA}"/>
          </ac:picMkLst>
        </pc:picChg>
        <pc:picChg chg="add mod">
          <ac:chgData name="Aditya Kumar" userId="8d02449d-a952-42c1-90ce-9cfb614d402f" providerId="ADAL" clId="{7A5DE330-4C6D-4859-BFE2-539C2F5968E8}" dt="2025-10-28T18:38:05.436" v="8290" actId="1036"/>
          <ac:picMkLst>
            <pc:docMk/>
            <pc:sldMk cId="1593237464" sldId="294"/>
            <ac:picMk id="8" creationId="{95EB047A-CD5A-35F7-3B30-B498F71CD6C8}"/>
          </ac:picMkLst>
        </pc:picChg>
        <pc:picChg chg="add mod">
          <ac:chgData name="Aditya Kumar" userId="8d02449d-a952-42c1-90ce-9cfb614d402f" providerId="ADAL" clId="{7A5DE330-4C6D-4859-BFE2-539C2F5968E8}" dt="2025-10-28T18:37:44.274" v="8252" actId="1036"/>
          <ac:picMkLst>
            <pc:docMk/>
            <pc:sldMk cId="1593237464" sldId="294"/>
            <ac:picMk id="13" creationId="{25B58D3A-66D2-F934-E7C1-606DAD4F10E6}"/>
          </ac:picMkLst>
        </pc:picChg>
        <pc:picChg chg="add mod">
          <ac:chgData name="Aditya Kumar" userId="8d02449d-a952-42c1-90ce-9cfb614d402f" providerId="ADAL" clId="{7A5DE330-4C6D-4859-BFE2-539C2F5968E8}" dt="2025-10-28T18:37:55.463" v="8270" actId="1036"/>
          <ac:picMkLst>
            <pc:docMk/>
            <pc:sldMk cId="1593237464" sldId="294"/>
            <ac:picMk id="15" creationId="{942E9E42-7858-ADB1-E302-A4EFDFB576B7}"/>
          </ac:picMkLst>
        </pc:picChg>
        <pc:picChg chg="add mod">
          <ac:chgData name="Aditya Kumar" userId="8d02449d-a952-42c1-90ce-9cfb614d402f" providerId="ADAL" clId="{7A5DE330-4C6D-4859-BFE2-539C2F5968E8}" dt="2025-10-28T18:38:05.436" v="8290" actId="1036"/>
          <ac:picMkLst>
            <pc:docMk/>
            <pc:sldMk cId="1593237464" sldId="294"/>
            <ac:picMk id="17" creationId="{0CCB5890-20BA-112C-197C-43568B983A95}"/>
          </ac:picMkLst>
        </pc:picChg>
        <pc:cxnChg chg="add mod">
          <ac:chgData name="Aditya Kumar" userId="8d02449d-a952-42c1-90ce-9cfb614d402f" providerId="ADAL" clId="{7A5DE330-4C6D-4859-BFE2-539C2F5968E8}" dt="2025-10-28T15:51:42.681" v="7025" actId="1582"/>
          <ac:cxnSpMkLst>
            <pc:docMk/>
            <pc:sldMk cId="1593237464" sldId="294"/>
            <ac:cxnSpMk id="21" creationId="{D9380AE9-BE72-FBFA-7677-C6C26EB46DE6}"/>
          </ac:cxnSpMkLst>
        </pc:cxnChg>
        <pc:cxnChg chg="add mod">
          <ac:chgData name="Aditya Kumar" userId="8d02449d-a952-42c1-90ce-9cfb614d402f" providerId="ADAL" clId="{7A5DE330-4C6D-4859-BFE2-539C2F5968E8}" dt="2025-10-28T15:51:42.681" v="7025" actId="1582"/>
          <ac:cxnSpMkLst>
            <pc:docMk/>
            <pc:sldMk cId="1593237464" sldId="294"/>
            <ac:cxnSpMk id="22" creationId="{C6833E44-1A57-F250-F85D-06D5D71504D7}"/>
          </ac:cxnSpMkLst>
        </pc:cxnChg>
      </pc:sldChg>
      <pc:sldChg chg="addSp delSp modSp add del mod modTransition modShow">
        <pc:chgData name="Aditya Kumar" userId="8d02449d-a952-42c1-90ce-9cfb614d402f" providerId="ADAL" clId="{7A5DE330-4C6D-4859-BFE2-539C2F5968E8}" dt="2025-10-28T19:04:34.988" v="9192"/>
        <pc:sldMkLst>
          <pc:docMk/>
          <pc:sldMk cId="1886410501" sldId="295"/>
        </pc:sldMkLst>
        <pc:spChg chg="add mod">
          <ac:chgData name="Aditya Kumar" userId="8d02449d-a952-42c1-90ce-9cfb614d402f" providerId="ADAL" clId="{7A5DE330-4C6D-4859-BFE2-539C2F5968E8}" dt="2025-10-28T18:56:45.852" v="8748" actId="20577"/>
          <ac:spMkLst>
            <pc:docMk/>
            <pc:sldMk cId="1886410501" sldId="295"/>
            <ac:spMk id="2" creationId="{CCBDF2CC-F98E-2258-69BB-CA8BE89AC000}"/>
          </ac:spMkLst>
        </pc:spChg>
        <pc:spChg chg="add mod">
          <ac:chgData name="Aditya Kumar" userId="8d02449d-a952-42c1-90ce-9cfb614d402f" providerId="ADAL" clId="{7A5DE330-4C6D-4859-BFE2-539C2F5968E8}" dt="2025-10-28T15:52:30.666" v="7029"/>
          <ac:spMkLst>
            <pc:docMk/>
            <pc:sldMk cId="1886410501" sldId="295"/>
            <ac:spMk id="6" creationId="{C122A31C-18AA-4A29-56CE-CD30A6CD36D3}"/>
          </ac:spMkLst>
        </pc:spChg>
        <pc:spChg chg="mod">
          <ac:chgData name="Aditya Kumar" userId="8d02449d-a952-42c1-90ce-9cfb614d402f" providerId="ADAL" clId="{7A5DE330-4C6D-4859-BFE2-539C2F5968E8}" dt="2025-10-28T17:09:54.422" v="7144" actId="14100"/>
          <ac:spMkLst>
            <pc:docMk/>
            <pc:sldMk cId="1886410501" sldId="295"/>
            <ac:spMk id="12" creationId="{AC9FDBAF-D1CF-DC1B-1307-61623F0ED89D}"/>
          </ac:spMkLst>
        </pc:spChg>
        <pc:spChg chg="mod">
          <ac:chgData name="Aditya Kumar" userId="8d02449d-a952-42c1-90ce-9cfb614d402f" providerId="ADAL" clId="{7A5DE330-4C6D-4859-BFE2-539C2F5968E8}" dt="2025-10-28T17:54:56.650" v="7321" actId="164"/>
          <ac:spMkLst>
            <pc:docMk/>
            <pc:sldMk cId="1886410501" sldId="295"/>
            <ac:spMk id="23" creationId="{6A639DF8-661C-1AAB-0CFB-CE14AE47B616}"/>
          </ac:spMkLst>
        </pc:spChg>
        <pc:spChg chg="mod">
          <ac:chgData name="Aditya Kumar" userId="8d02449d-a952-42c1-90ce-9cfb614d402f" providerId="ADAL" clId="{7A5DE330-4C6D-4859-BFE2-539C2F5968E8}" dt="2025-10-28T18:14:39.328" v="7525" actId="20577"/>
          <ac:spMkLst>
            <pc:docMk/>
            <pc:sldMk cId="1886410501" sldId="295"/>
            <ac:spMk id="27" creationId="{2664D170-3662-37E2-2B27-1B78C928952D}"/>
          </ac:spMkLst>
        </pc:spChg>
        <pc:spChg chg="mod">
          <ac:chgData name="Aditya Kumar" userId="8d02449d-a952-42c1-90ce-9cfb614d402f" providerId="ADAL" clId="{7A5DE330-4C6D-4859-BFE2-539C2F5968E8}" dt="2025-10-28T18:14:44.374" v="7529" actId="20577"/>
          <ac:spMkLst>
            <pc:docMk/>
            <pc:sldMk cId="1886410501" sldId="295"/>
            <ac:spMk id="28" creationId="{D9C4E6DE-E232-51E2-8087-4DD1C9A16581}"/>
          </ac:spMkLst>
        </pc:spChg>
        <pc:grpChg chg="add mod">
          <ac:chgData name="Aditya Kumar" userId="8d02449d-a952-42c1-90ce-9cfb614d402f" providerId="ADAL" clId="{7A5DE330-4C6D-4859-BFE2-539C2F5968E8}" dt="2025-10-28T17:55:00.329" v="7323" actId="1076"/>
          <ac:grpSpMkLst>
            <pc:docMk/>
            <pc:sldMk cId="1886410501" sldId="295"/>
            <ac:grpSpMk id="36" creationId="{C91AEF19-CF42-93DA-D01B-C7246C483A10}"/>
          </ac:grpSpMkLst>
        </pc:grp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8" creationId="{12221168-C18E-2919-E0E4-CD1B5F940327}"/>
          </ac:picMkLst>
        </pc:pic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13" creationId="{E4FA5101-A042-70BC-2512-C1177D100BC8}"/>
          </ac:picMkLst>
        </pc:pic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17" creationId="{F29395E1-D843-B60D-EFAD-D521B5E2CEC9}"/>
          </ac:picMkLst>
        </pc:pic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29" creationId="{958F03C4-06B4-F2FA-89CD-E7A300AC377C}"/>
          </ac:picMkLst>
        </pc:pic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31" creationId="{1FA9EC3B-FF38-91F6-9C4A-6D54EADA41A4}"/>
          </ac:picMkLst>
        </pc:picChg>
        <pc:picChg chg="add mod">
          <ac:chgData name="Aditya Kumar" userId="8d02449d-a952-42c1-90ce-9cfb614d402f" providerId="ADAL" clId="{7A5DE330-4C6D-4859-BFE2-539C2F5968E8}" dt="2025-10-28T17:57:08.970" v="7330" actId="1582"/>
          <ac:picMkLst>
            <pc:docMk/>
            <pc:sldMk cId="1886410501" sldId="295"/>
            <ac:picMk id="33" creationId="{BFC73BB7-8C3D-7315-A575-C8F71DCE040B}"/>
          </ac:picMkLst>
        </pc:picChg>
        <pc:cxnChg chg="add mod">
          <ac:chgData name="Aditya Kumar" userId="8d02449d-a952-42c1-90ce-9cfb614d402f" providerId="ADAL" clId="{7A5DE330-4C6D-4859-BFE2-539C2F5968E8}" dt="2025-10-28T17:52:00.966" v="7229"/>
          <ac:cxnSpMkLst>
            <pc:docMk/>
            <pc:sldMk cId="1886410501" sldId="295"/>
            <ac:cxnSpMk id="34" creationId="{5FCE4CAA-A969-D69F-8BFD-94D6F9B6E8A2}"/>
          </ac:cxnSpMkLst>
        </pc:cxnChg>
        <pc:cxnChg chg="add mod">
          <ac:chgData name="Aditya Kumar" userId="8d02449d-a952-42c1-90ce-9cfb614d402f" providerId="ADAL" clId="{7A5DE330-4C6D-4859-BFE2-539C2F5968E8}" dt="2025-10-28T17:52:07.460" v="7230"/>
          <ac:cxnSpMkLst>
            <pc:docMk/>
            <pc:sldMk cId="1886410501" sldId="295"/>
            <ac:cxnSpMk id="35" creationId="{70C758F0-B8E9-0B0F-3D0E-0AE8815D1671}"/>
          </ac:cxnSpMkLst>
        </pc:cxnChg>
      </pc:sldChg>
      <pc:sldChg chg="add del">
        <pc:chgData name="Aditya Kumar" userId="8d02449d-a952-42c1-90ce-9cfb614d402f" providerId="ADAL" clId="{7A5DE330-4C6D-4859-BFE2-539C2F5968E8}" dt="2025-10-26T18:44:41.461" v="1916" actId="47"/>
        <pc:sldMkLst>
          <pc:docMk/>
          <pc:sldMk cId="3116393689" sldId="297"/>
        </pc:sldMkLst>
      </pc:sldChg>
      <pc:sldChg chg="modSp add del mod">
        <pc:chgData name="Aditya Kumar" userId="8d02449d-a952-42c1-90ce-9cfb614d402f" providerId="ADAL" clId="{7A5DE330-4C6D-4859-BFE2-539C2F5968E8}" dt="2025-10-28T14:41:53.422" v="6169" actId="47"/>
        <pc:sldMkLst>
          <pc:docMk/>
          <pc:sldMk cId="1730343152" sldId="299"/>
        </pc:sldMkLst>
      </pc:sldChg>
      <pc:sldChg chg="add">
        <pc:chgData name="Aditya Kumar" userId="8d02449d-a952-42c1-90ce-9cfb614d402f" providerId="ADAL" clId="{7A5DE330-4C6D-4859-BFE2-539C2F5968E8}" dt="2025-10-23T12:28:48.825" v="1"/>
        <pc:sldMkLst>
          <pc:docMk/>
          <pc:sldMk cId="3450270552" sldId="300"/>
        </pc:sldMkLst>
      </pc:sldChg>
      <pc:sldChg chg="addSp delSp modSp add mod">
        <pc:chgData name="Aditya Kumar" userId="8d02449d-a952-42c1-90ce-9cfb614d402f" providerId="ADAL" clId="{7A5DE330-4C6D-4859-BFE2-539C2F5968E8}" dt="2025-10-28T18:56:52.654" v="8752" actId="20577"/>
        <pc:sldMkLst>
          <pc:docMk/>
          <pc:sldMk cId="201286490" sldId="301"/>
        </pc:sldMkLst>
        <pc:spChg chg="mod">
          <ac:chgData name="Aditya Kumar" userId="8d02449d-a952-42c1-90ce-9cfb614d402f" providerId="ADAL" clId="{7A5DE330-4C6D-4859-BFE2-539C2F5968E8}" dt="2025-10-28T18:19:53.379" v="7635" actId="1036"/>
          <ac:spMkLst>
            <pc:docMk/>
            <pc:sldMk cId="201286490" sldId="301"/>
            <ac:spMk id="2" creationId="{BD44BAFA-A7CE-2385-E1C7-FA72D09ADB68}"/>
          </ac:spMkLst>
        </pc:spChg>
        <pc:spChg chg="mod">
          <ac:chgData name="Aditya Kumar" userId="8d02449d-a952-42c1-90ce-9cfb614d402f" providerId="ADAL" clId="{7A5DE330-4C6D-4859-BFE2-539C2F5968E8}" dt="2025-10-28T18:56:52.654" v="8752" actId="20577"/>
          <ac:spMkLst>
            <pc:docMk/>
            <pc:sldMk cId="201286490" sldId="301"/>
            <ac:spMk id="3" creationId="{0FCEF956-70E5-6C65-61F3-61B52CC9F912}"/>
          </ac:spMkLst>
        </pc:spChg>
        <pc:spChg chg="add mod">
          <ac:chgData name="Aditya Kumar" userId="8d02449d-a952-42c1-90ce-9cfb614d402f" providerId="ADAL" clId="{7A5DE330-4C6D-4859-BFE2-539C2F5968E8}" dt="2025-10-28T18:17:17.007" v="7579" actId="14100"/>
          <ac:spMkLst>
            <pc:docMk/>
            <pc:sldMk cId="201286490" sldId="301"/>
            <ac:spMk id="12" creationId="{20045CCC-933F-14B5-36D8-55A3E72408EE}"/>
          </ac:spMkLst>
        </pc:spChg>
        <pc:spChg chg="add mod">
          <ac:chgData name="Aditya Kumar" userId="8d02449d-a952-42c1-90ce-9cfb614d402f" providerId="ADAL" clId="{7A5DE330-4C6D-4859-BFE2-539C2F5968E8}" dt="2025-10-28T18:17:17.007" v="7579" actId="14100"/>
          <ac:spMkLst>
            <pc:docMk/>
            <pc:sldMk cId="201286490" sldId="301"/>
            <ac:spMk id="13" creationId="{926C9048-3C52-EE60-16DF-3C83D4CA2C96}"/>
          </ac:spMkLst>
        </pc:spChg>
        <pc:spChg chg="add mod">
          <ac:chgData name="Aditya Kumar" userId="8d02449d-a952-42c1-90ce-9cfb614d402f" providerId="ADAL" clId="{7A5DE330-4C6D-4859-BFE2-539C2F5968E8}" dt="2025-10-28T18:17:19.916" v="7580" actId="14100"/>
          <ac:spMkLst>
            <pc:docMk/>
            <pc:sldMk cId="201286490" sldId="301"/>
            <ac:spMk id="14" creationId="{116CC34C-00A3-8001-9968-939AD3C67909}"/>
          </ac:spMkLst>
        </pc:spChg>
        <pc:picChg chg="add mod">
          <ac:chgData name="Aditya Kumar" userId="8d02449d-a952-42c1-90ce-9cfb614d402f" providerId="ADAL" clId="{7A5DE330-4C6D-4859-BFE2-539C2F5968E8}" dt="2025-10-28T18:17:28.393" v="7586" actId="1037"/>
          <ac:picMkLst>
            <pc:docMk/>
            <pc:sldMk cId="201286490" sldId="301"/>
            <ac:picMk id="5" creationId="{5CE913CE-97D8-14AD-8E85-06796384387A}"/>
          </ac:picMkLst>
        </pc:picChg>
        <pc:picChg chg="add mod">
          <ac:chgData name="Aditya Kumar" userId="8d02449d-a952-42c1-90ce-9cfb614d402f" providerId="ADAL" clId="{7A5DE330-4C6D-4859-BFE2-539C2F5968E8}" dt="2025-10-28T18:17:28.393" v="7586" actId="1037"/>
          <ac:picMkLst>
            <pc:docMk/>
            <pc:sldMk cId="201286490" sldId="301"/>
            <ac:picMk id="9" creationId="{DF1B903B-411A-5BBE-3BA1-D7A419FDA406}"/>
          </ac:picMkLst>
        </pc:picChg>
        <pc:picChg chg="add mod">
          <ac:chgData name="Aditya Kumar" userId="8d02449d-a952-42c1-90ce-9cfb614d402f" providerId="ADAL" clId="{7A5DE330-4C6D-4859-BFE2-539C2F5968E8}" dt="2025-10-28T18:17:28.393" v="7586" actId="1037"/>
          <ac:picMkLst>
            <pc:docMk/>
            <pc:sldMk cId="201286490" sldId="301"/>
            <ac:picMk id="11" creationId="{6EC4A7E5-092A-E242-57BB-3E2411981F30}"/>
          </ac:picMkLst>
        </pc:picChg>
      </pc:sldChg>
      <pc:sldChg chg="add del">
        <pc:chgData name="Aditya Kumar" userId="8d02449d-a952-42c1-90ce-9cfb614d402f" providerId="ADAL" clId="{7A5DE330-4C6D-4859-BFE2-539C2F5968E8}" dt="2025-10-28T15:01:54.478" v="6784" actId="47"/>
        <pc:sldMkLst>
          <pc:docMk/>
          <pc:sldMk cId="1709305893" sldId="302"/>
        </pc:sldMkLst>
      </pc:sldChg>
      <pc:sldChg chg="addSp delSp modSp add del mod">
        <pc:chgData name="Aditya Kumar" userId="8d02449d-a952-42c1-90ce-9cfb614d402f" providerId="ADAL" clId="{7A5DE330-4C6D-4859-BFE2-539C2F5968E8}" dt="2025-10-28T15:52:15.083" v="7026" actId="47"/>
        <pc:sldMkLst>
          <pc:docMk/>
          <pc:sldMk cId="4089127924" sldId="303"/>
        </pc:sldMkLst>
      </pc:sldChg>
      <pc:sldChg chg="modSp add del mod ord">
        <pc:chgData name="Aditya Kumar" userId="8d02449d-a952-42c1-90ce-9cfb614d402f" providerId="ADAL" clId="{7A5DE330-4C6D-4859-BFE2-539C2F5968E8}" dt="2025-10-27T14:10:47.540" v="2638" actId="47"/>
        <pc:sldMkLst>
          <pc:docMk/>
          <pc:sldMk cId="1586524053" sldId="304"/>
        </pc:sldMkLst>
      </pc:sldChg>
      <pc:sldChg chg="addSp delSp modSp add mod">
        <pc:chgData name="Aditya Kumar" userId="8d02449d-a952-42c1-90ce-9cfb614d402f" providerId="ADAL" clId="{7A5DE330-4C6D-4859-BFE2-539C2F5968E8}" dt="2025-10-28T15:29:43.554" v="6916" actId="404"/>
        <pc:sldMkLst>
          <pc:docMk/>
          <pc:sldMk cId="714057488" sldId="305"/>
        </pc:sldMkLst>
        <pc:spChg chg="mod">
          <ac:chgData name="Aditya Kumar" userId="8d02449d-a952-42c1-90ce-9cfb614d402f" providerId="ADAL" clId="{7A5DE330-4C6D-4859-BFE2-539C2F5968E8}" dt="2025-10-28T14:45:36.942" v="6327" actId="20577"/>
          <ac:spMkLst>
            <pc:docMk/>
            <pc:sldMk cId="714057488" sldId="305"/>
            <ac:spMk id="2" creationId="{28D3931E-37FA-4C92-510C-3BE79ED042DB}"/>
          </ac:spMkLst>
        </pc:spChg>
        <pc:spChg chg="add mod">
          <ac:chgData name="Aditya Kumar" userId="8d02449d-a952-42c1-90ce-9cfb614d402f" providerId="ADAL" clId="{7A5DE330-4C6D-4859-BFE2-539C2F5968E8}" dt="2025-10-28T15:29:24.080" v="6904" actId="404"/>
          <ac:spMkLst>
            <pc:docMk/>
            <pc:sldMk cId="714057488" sldId="305"/>
            <ac:spMk id="8" creationId="{0B147661-A271-A6BE-78B5-DC6DFC708EA9}"/>
          </ac:spMkLst>
        </pc:spChg>
        <pc:spChg chg="add mod">
          <ac:chgData name="Aditya Kumar" userId="8d02449d-a952-42c1-90ce-9cfb614d402f" providerId="ADAL" clId="{7A5DE330-4C6D-4859-BFE2-539C2F5968E8}" dt="2025-10-28T15:29:35.562" v="6912" actId="404"/>
          <ac:spMkLst>
            <pc:docMk/>
            <pc:sldMk cId="714057488" sldId="305"/>
            <ac:spMk id="15" creationId="{63126DCE-3C17-AEB0-C335-56DE2C5832C2}"/>
          </ac:spMkLst>
        </pc:spChg>
        <pc:spChg chg="add mod">
          <ac:chgData name="Aditya Kumar" userId="8d02449d-a952-42c1-90ce-9cfb614d402f" providerId="ADAL" clId="{7A5DE330-4C6D-4859-BFE2-539C2F5968E8}" dt="2025-10-28T15:29:43.554" v="6916" actId="404"/>
          <ac:spMkLst>
            <pc:docMk/>
            <pc:sldMk cId="714057488" sldId="305"/>
            <ac:spMk id="16" creationId="{30746AC9-FED2-D299-9C5B-C422A81F7F2D}"/>
          </ac:spMkLst>
        </pc:spChg>
        <pc:spChg chg="add mod">
          <ac:chgData name="Aditya Kumar" userId="8d02449d-a952-42c1-90ce-9cfb614d402f" providerId="ADAL" clId="{7A5DE330-4C6D-4859-BFE2-539C2F5968E8}" dt="2025-10-28T14:53:22.754" v="6707" actId="164"/>
          <ac:spMkLst>
            <pc:docMk/>
            <pc:sldMk cId="714057488" sldId="305"/>
            <ac:spMk id="17" creationId="{D9BDDDE1-91F2-7DCB-D135-A386409B14DE}"/>
          </ac:spMkLst>
        </pc:spChg>
        <pc:grpChg chg="add mod">
          <ac:chgData name="Aditya Kumar" userId="8d02449d-a952-42c1-90ce-9cfb614d402f" providerId="ADAL" clId="{7A5DE330-4C6D-4859-BFE2-539C2F5968E8}" dt="2025-10-28T14:53:22.754" v="6707" actId="164"/>
          <ac:grpSpMkLst>
            <pc:docMk/>
            <pc:sldMk cId="714057488" sldId="305"/>
            <ac:grpSpMk id="18" creationId="{2D8D048D-7E40-2627-7580-0FA86734467B}"/>
          </ac:grpSpMkLst>
        </pc:grpChg>
        <pc:picChg chg="add mod modCrop">
          <ac:chgData name="Aditya Kumar" userId="8d02449d-a952-42c1-90ce-9cfb614d402f" providerId="ADAL" clId="{7A5DE330-4C6D-4859-BFE2-539C2F5968E8}" dt="2025-10-28T14:47:55.287" v="6413" actId="1076"/>
          <ac:picMkLst>
            <pc:docMk/>
            <pc:sldMk cId="714057488" sldId="305"/>
            <ac:picMk id="6" creationId="{3EAB439A-FEF4-24C9-E926-90238D1224CC}"/>
          </ac:picMkLst>
        </pc:picChg>
      </pc:sldChg>
      <pc:sldChg chg="add del">
        <pc:chgData name="Aditya Kumar" userId="8d02449d-a952-42c1-90ce-9cfb614d402f" providerId="ADAL" clId="{7A5DE330-4C6D-4859-BFE2-539C2F5968E8}" dt="2025-10-26T19:49:21.712" v="2568" actId="47"/>
        <pc:sldMkLst>
          <pc:docMk/>
          <pc:sldMk cId="2558138389" sldId="306"/>
        </pc:sldMkLst>
      </pc:sldChg>
      <pc:sldChg chg="addSp delSp add del mod">
        <pc:chgData name="Aditya Kumar" userId="8d02449d-a952-42c1-90ce-9cfb614d402f" providerId="ADAL" clId="{7A5DE330-4C6D-4859-BFE2-539C2F5968E8}" dt="2025-10-24T11:23:48.504" v="587" actId="2890"/>
        <pc:sldMkLst>
          <pc:docMk/>
          <pc:sldMk cId="892704185" sldId="307"/>
        </pc:sldMkLst>
      </pc:sldChg>
      <pc:sldChg chg="addSp modSp new del mod">
        <pc:chgData name="Aditya Kumar" userId="8d02449d-a952-42c1-90ce-9cfb614d402f" providerId="ADAL" clId="{7A5DE330-4C6D-4859-BFE2-539C2F5968E8}" dt="2025-10-25T17:45:18.994" v="792" actId="47"/>
        <pc:sldMkLst>
          <pc:docMk/>
          <pc:sldMk cId="2013980132" sldId="307"/>
        </pc:sldMkLst>
      </pc:sldChg>
      <pc:sldChg chg="addSp delSp modSp new add del mod ord modTransition modAnim">
        <pc:chgData name="Aditya Kumar" userId="8d02449d-a952-42c1-90ce-9cfb614d402f" providerId="ADAL" clId="{7A5DE330-4C6D-4859-BFE2-539C2F5968E8}" dt="2025-10-29T09:57:57.654" v="9772"/>
        <pc:sldMkLst>
          <pc:docMk/>
          <pc:sldMk cId="3222950732" sldId="307"/>
        </pc:sldMkLst>
        <pc:spChg chg="add mod">
          <ac:chgData name="Aditya Kumar" userId="8d02449d-a952-42c1-90ce-9cfb614d402f" providerId="ADAL" clId="{7A5DE330-4C6D-4859-BFE2-539C2F5968E8}" dt="2025-10-28T09:20:46.764" v="4276"/>
          <ac:spMkLst>
            <pc:docMk/>
            <pc:sldMk cId="3222950732" sldId="307"/>
            <ac:spMk id="2" creationId="{6068F992-EDE1-F5AF-86E8-FBDF127AFB8E}"/>
          </ac:spMkLst>
        </pc:spChg>
        <pc:spChg chg="add mod">
          <ac:chgData name="Aditya Kumar" userId="8d02449d-a952-42c1-90ce-9cfb614d402f" providerId="ADAL" clId="{7A5DE330-4C6D-4859-BFE2-539C2F5968E8}" dt="2025-10-27T14:11:02.743" v="2642" actId="1038"/>
          <ac:spMkLst>
            <pc:docMk/>
            <pc:sldMk cId="3222950732" sldId="307"/>
            <ac:spMk id="4" creationId="{25462650-7299-B6EB-C6FE-75ECBDE22BE1}"/>
          </ac:spMkLst>
        </pc:spChg>
        <pc:spChg chg="add mod">
          <ac:chgData name="Aditya Kumar" userId="8d02449d-a952-42c1-90ce-9cfb614d402f" providerId="ADAL" clId="{7A5DE330-4C6D-4859-BFE2-539C2F5968E8}" dt="2025-10-29T08:43:09.623" v="9236" actId="164"/>
          <ac:spMkLst>
            <pc:docMk/>
            <pc:sldMk cId="3222950732" sldId="307"/>
            <ac:spMk id="8" creationId="{06D9D271-93CF-098C-200E-68B7C404828D}"/>
          </ac:spMkLst>
        </pc:spChg>
        <pc:spChg chg="add mod">
          <ac:chgData name="Aditya Kumar" userId="8d02449d-a952-42c1-90ce-9cfb614d402f" providerId="ADAL" clId="{7A5DE330-4C6D-4859-BFE2-539C2F5968E8}" dt="2025-10-29T08:43:14.981" v="9237" actId="164"/>
          <ac:spMkLst>
            <pc:docMk/>
            <pc:sldMk cId="3222950732" sldId="307"/>
            <ac:spMk id="9" creationId="{CCCAF9E5-B7E9-3288-CE95-C4AEACC3AB57}"/>
          </ac:spMkLst>
        </pc:spChg>
        <pc:spChg chg="add mod">
          <ac:chgData name="Aditya Kumar" userId="8d02449d-a952-42c1-90ce-9cfb614d402f" providerId="ADAL" clId="{7A5DE330-4C6D-4859-BFE2-539C2F5968E8}" dt="2025-10-26T19:02:18.298" v="2024" actId="207"/>
          <ac:spMkLst>
            <pc:docMk/>
            <pc:sldMk cId="3222950732" sldId="307"/>
            <ac:spMk id="18" creationId="{9BE3B5D9-640F-CBB8-EFE6-B4D152C277B3}"/>
          </ac:spMkLst>
        </pc:spChg>
        <pc:grpChg chg="add mod">
          <ac:chgData name="Aditya Kumar" userId="8d02449d-a952-42c1-90ce-9cfb614d402f" providerId="ADAL" clId="{7A5DE330-4C6D-4859-BFE2-539C2F5968E8}" dt="2025-10-29T08:43:09.623" v="9236" actId="164"/>
          <ac:grpSpMkLst>
            <pc:docMk/>
            <pc:sldMk cId="3222950732" sldId="307"/>
            <ac:grpSpMk id="3" creationId="{57B921D8-38C4-14EF-CFEE-9A56B26CF9B3}"/>
          </ac:grpSpMkLst>
        </pc:grpChg>
        <pc:grpChg chg="add mod">
          <ac:chgData name="Aditya Kumar" userId="8d02449d-a952-42c1-90ce-9cfb614d402f" providerId="ADAL" clId="{7A5DE330-4C6D-4859-BFE2-539C2F5968E8}" dt="2025-10-29T08:43:14.981" v="9237" actId="164"/>
          <ac:grpSpMkLst>
            <pc:docMk/>
            <pc:sldMk cId="3222950732" sldId="307"/>
            <ac:grpSpMk id="5" creationId="{66A083E5-BF79-D558-938C-80F52464910F}"/>
          </ac:grpSpMkLst>
        </pc:grpChg>
        <pc:picChg chg="add mod ord modCrop">
          <ac:chgData name="Aditya Kumar" userId="8d02449d-a952-42c1-90ce-9cfb614d402f" providerId="ADAL" clId="{7A5DE330-4C6D-4859-BFE2-539C2F5968E8}" dt="2025-10-26T19:00:03.261" v="1976" actId="1076"/>
          <ac:picMkLst>
            <pc:docMk/>
            <pc:sldMk cId="3222950732" sldId="307"/>
            <ac:picMk id="16" creationId="{BE357C0D-3585-F0F0-7869-4A1A351DDEA1}"/>
          </ac:picMkLst>
        </pc:picChg>
        <pc:cxnChg chg="add mod">
          <ac:chgData name="Aditya Kumar" userId="8d02449d-a952-42c1-90ce-9cfb614d402f" providerId="ADAL" clId="{7A5DE330-4C6D-4859-BFE2-539C2F5968E8}" dt="2025-10-29T08:43:09.623" v="9236" actId="164"/>
          <ac:cxnSpMkLst>
            <pc:docMk/>
            <pc:sldMk cId="3222950732" sldId="307"/>
            <ac:cxnSpMk id="7" creationId="{F1A24FF5-A110-2D02-7498-883D57103985}"/>
          </ac:cxnSpMkLst>
        </pc:cxnChg>
        <pc:cxnChg chg="add mod">
          <ac:chgData name="Aditya Kumar" userId="8d02449d-a952-42c1-90ce-9cfb614d402f" providerId="ADAL" clId="{7A5DE330-4C6D-4859-BFE2-539C2F5968E8}" dt="2025-10-29T08:43:14.981" v="9237" actId="164"/>
          <ac:cxnSpMkLst>
            <pc:docMk/>
            <pc:sldMk cId="3222950732" sldId="307"/>
            <ac:cxnSpMk id="10" creationId="{259D3547-0B4E-B0BB-0F5C-7FE87B4BE8F4}"/>
          </ac:cxnSpMkLst>
        </pc:cxnChg>
      </pc:sldChg>
      <pc:sldChg chg="addSp modSp new del mod">
        <pc:chgData name="Aditya Kumar" userId="8d02449d-a952-42c1-90ce-9cfb614d402f" providerId="ADAL" clId="{7A5DE330-4C6D-4859-BFE2-539C2F5968E8}" dt="2025-10-25T17:45:18.994" v="792" actId="47"/>
        <pc:sldMkLst>
          <pc:docMk/>
          <pc:sldMk cId="1130183988" sldId="308"/>
        </pc:sldMkLst>
      </pc:sldChg>
      <pc:sldChg chg="addSp delSp modSp new del mod modTransition">
        <pc:chgData name="Aditya Kumar" userId="8d02449d-a952-42c1-90ce-9cfb614d402f" providerId="ADAL" clId="{7A5DE330-4C6D-4859-BFE2-539C2F5968E8}" dt="2025-10-27T14:54:53.562" v="3309" actId="47"/>
        <pc:sldMkLst>
          <pc:docMk/>
          <pc:sldMk cId="3792411356" sldId="308"/>
        </pc:sldMkLst>
      </pc:sldChg>
      <pc:sldChg chg="addSp delSp modSp new del mod">
        <pc:chgData name="Aditya Kumar" userId="8d02449d-a952-42c1-90ce-9cfb614d402f" providerId="ADAL" clId="{7A5DE330-4C6D-4859-BFE2-539C2F5968E8}" dt="2025-10-26T19:43:54.076" v="2518" actId="47"/>
        <pc:sldMkLst>
          <pc:docMk/>
          <pc:sldMk cId="496456009" sldId="309"/>
        </pc:sldMkLst>
      </pc:sldChg>
      <pc:sldChg chg="addSp modSp new del mod">
        <pc:chgData name="Aditya Kumar" userId="8d02449d-a952-42c1-90ce-9cfb614d402f" providerId="ADAL" clId="{7A5DE330-4C6D-4859-BFE2-539C2F5968E8}" dt="2025-10-25T17:45:18.994" v="792" actId="47"/>
        <pc:sldMkLst>
          <pc:docMk/>
          <pc:sldMk cId="2358784731" sldId="309"/>
        </pc:sldMkLst>
      </pc:sldChg>
      <pc:sldChg chg="modSp add del mod modTransition modShow">
        <pc:chgData name="Aditya Kumar" userId="8d02449d-a952-42c1-90ce-9cfb614d402f" providerId="ADAL" clId="{7A5DE330-4C6D-4859-BFE2-539C2F5968E8}" dt="2025-10-28T09:15:38.059" v="4132" actId="47"/>
        <pc:sldMkLst>
          <pc:docMk/>
          <pc:sldMk cId="150559062" sldId="310"/>
        </pc:sldMkLst>
      </pc:sldChg>
      <pc:sldChg chg="addSp modSp new del mod">
        <pc:chgData name="Aditya Kumar" userId="8d02449d-a952-42c1-90ce-9cfb614d402f" providerId="ADAL" clId="{7A5DE330-4C6D-4859-BFE2-539C2F5968E8}" dt="2025-10-25T17:45:18.994" v="792" actId="47"/>
        <pc:sldMkLst>
          <pc:docMk/>
          <pc:sldMk cId="496988861" sldId="310"/>
        </pc:sldMkLst>
      </pc:sldChg>
      <pc:sldChg chg="addSp modSp new del mod">
        <pc:chgData name="Aditya Kumar" userId="8d02449d-a952-42c1-90ce-9cfb614d402f" providerId="ADAL" clId="{7A5DE330-4C6D-4859-BFE2-539C2F5968E8}" dt="2025-10-25T17:45:18.994" v="792" actId="47"/>
        <pc:sldMkLst>
          <pc:docMk/>
          <pc:sldMk cId="1411880630" sldId="311"/>
        </pc:sldMkLst>
      </pc:sldChg>
      <pc:sldChg chg="addSp delSp modSp new del mod">
        <pc:chgData name="Aditya Kumar" userId="8d02449d-a952-42c1-90ce-9cfb614d402f" providerId="ADAL" clId="{7A5DE330-4C6D-4859-BFE2-539C2F5968E8}" dt="2025-10-28T12:50:58.933" v="5459" actId="47"/>
        <pc:sldMkLst>
          <pc:docMk/>
          <pc:sldMk cId="3999484350" sldId="311"/>
        </pc:sldMkLst>
      </pc:sldChg>
      <pc:sldChg chg="addSp delSp modSp new del mod">
        <pc:chgData name="Aditya Kumar" userId="8d02449d-a952-42c1-90ce-9cfb614d402f" providerId="ADAL" clId="{7A5DE330-4C6D-4859-BFE2-539C2F5968E8}" dt="2025-10-26T19:40:08.266" v="2496" actId="47"/>
        <pc:sldMkLst>
          <pc:docMk/>
          <pc:sldMk cId="586991364" sldId="312"/>
        </pc:sldMkLst>
      </pc:sldChg>
      <pc:sldChg chg="addSp modSp new del mod">
        <pc:chgData name="Aditya Kumar" userId="8d02449d-a952-42c1-90ce-9cfb614d402f" providerId="ADAL" clId="{7A5DE330-4C6D-4859-BFE2-539C2F5968E8}" dt="2025-10-25T17:45:21.643" v="793" actId="47"/>
        <pc:sldMkLst>
          <pc:docMk/>
          <pc:sldMk cId="2256665671" sldId="312"/>
        </pc:sldMkLst>
      </pc:sldChg>
      <pc:sldChg chg="modSp add del mod ord">
        <pc:chgData name="Aditya Kumar" userId="8d02449d-a952-42c1-90ce-9cfb614d402f" providerId="ADAL" clId="{7A5DE330-4C6D-4859-BFE2-539C2F5968E8}" dt="2025-10-28T11:14:13.865" v="5189" actId="47"/>
        <pc:sldMkLst>
          <pc:docMk/>
          <pc:sldMk cId="4015543160" sldId="312"/>
        </pc:sldMkLst>
      </pc:sldChg>
      <pc:sldChg chg="new add del">
        <pc:chgData name="Aditya Kumar" userId="8d02449d-a952-42c1-90ce-9cfb614d402f" providerId="ADAL" clId="{7A5DE330-4C6D-4859-BFE2-539C2F5968E8}" dt="2025-10-26T19:46:19.398" v="2524" actId="47"/>
        <pc:sldMkLst>
          <pc:docMk/>
          <pc:sldMk cId="1070601645" sldId="313"/>
        </pc:sldMkLst>
      </pc:sldChg>
      <pc:sldChg chg="addSp delSp modSp add mod modTransition">
        <pc:chgData name="Aditya Kumar" userId="8d02449d-a952-42c1-90ce-9cfb614d402f" providerId="ADAL" clId="{7A5DE330-4C6D-4859-BFE2-539C2F5968E8}" dt="2025-10-28T19:04:01.970" v="9187"/>
        <pc:sldMkLst>
          <pc:docMk/>
          <pc:sldMk cId="3852783721" sldId="314"/>
        </pc:sldMkLst>
        <pc:spChg chg="mod">
          <ac:chgData name="Aditya Kumar" userId="8d02449d-a952-42c1-90ce-9cfb614d402f" providerId="ADAL" clId="{7A5DE330-4C6D-4859-BFE2-539C2F5968E8}" dt="2025-10-26T19:47:32.526" v="2564" actId="552"/>
          <ac:spMkLst>
            <pc:docMk/>
            <pc:sldMk cId="3852783721" sldId="314"/>
            <ac:spMk id="2" creationId="{F52CF49B-64F6-0A24-82F0-EE855E313C3F}"/>
          </ac:spMkLst>
        </pc:spChg>
        <pc:spChg chg="add mod">
          <ac:chgData name="Aditya Kumar" userId="8d02449d-a952-42c1-90ce-9cfb614d402f" providerId="ADAL" clId="{7A5DE330-4C6D-4859-BFE2-539C2F5968E8}" dt="2025-10-28T13:31:26.553" v="5909" actId="14100"/>
          <ac:spMkLst>
            <pc:docMk/>
            <pc:sldMk cId="3852783721" sldId="314"/>
            <ac:spMk id="3" creationId="{56F7FBB9-837F-4CE8-A131-1FE2A677A1CB}"/>
          </ac:spMkLst>
        </pc:spChg>
        <pc:spChg chg="add mod">
          <ac:chgData name="Aditya Kumar" userId="8d02449d-a952-42c1-90ce-9cfb614d402f" providerId="ADAL" clId="{7A5DE330-4C6D-4859-BFE2-539C2F5968E8}" dt="2025-10-28T13:31:40.977" v="5914" actId="20577"/>
          <ac:spMkLst>
            <pc:docMk/>
            <pc:sldMk cId="3852783721" sldId="314"/>
            <ac:spMk id="5" creationId="{AE961652-4A51-4A55-DDBC-20D405ADFBF5}"/>
          </ac:spMkLst>
        </pc:spChg>
        <pc:picChg chg="add mod">
          <ac:chgData name="Aditya Kumar" userId="8d02449d-a952-42c1-90ce-9cfb614d402f" providerId="ADAL" clId="{7A5DE330-4C6D-4859-BFE2-539C2F5968E8}" dt="2025-10-26T19:47:05.977" v="2563" actId="1035"/>
          <ac:picMkLst>
            <pc:docMk/>
            <pc:sldMk cId="3852783721" sldId="314"/>
            <ac:picMk id="4" creationId="{17182C22-00C4-403C-A542-203DD4F436C1}"/>
          </ac:picMkLst>
        </pc:picChg>
      </pc:sldChg>
      <pc:sldChg chg="addSp delSp modSp add mod modTransition modNotesTx">
        <pc:chgData name="Aditya Kumar" userId="8d02449d-a952-42c1-90ce-9cfb614d402f" providerId="ADAL" clId="{7A5DE330-4C6D-4859-BFE2-539C2F5968E8}" dt="2025-10-30T06:24:07.592" v="10581" actId="20577"/>
        <pc:sldMkLst>
          <pc:docMk/>
          <pc:sldMk cId="944206929" sldId="315"/>
        </pc:sldMkLst>
        <pc:spChg chg="mod">
          <ac:chgData name="Aditya Kumar" userId="8d02449d-a952-42c1-90ce-9cfb614d402f" providerId="ADAL" clId="{7A5DE330-4C6D-4859-BFE2-539C2F5968E8}" dt="2025-10-28T11:00:23.761" v="5113" actId="20577"/>
          <ac:spMkLst>
            <pc:docMk/>
            <pc:sldMk cId="944206929" sldId="315"/>
            <ac:spMk id="2" creationId="{A96635DF-F2B4-B948-F41E-F6DA4746936F}"/>
          </ac:spMkLst>
        </pc:spChg>
        <pc:spChg chg="mod">
          <ac:chgData name="Aditya Kumar" userId="8d02449d-a952-42c1-90ce-9cfb614d402f" providerId="ADAL" clId="{7A5DE330-4C6D-4859-BFE2-539C2F5968E8}" dt="2025-10-28T08:47:12.860" v="3676" actId="20577"/>
          <ac:spMkLst>
            <pc:docMk/>
            <pc:sldMk cId="944206929" sldId="315"/>
            <ac:spMk id="11" creationId="{6CBF0486-23C6-0924-429D-7C838533BA3E}"/>
          </ac:spMkLst>
        </pc:spChg>
        <pc:spChg chg="add mod topLvl">
          <ac:chgData name="Aditya Kumar" userId="8d02449d-a952-42c1-90ce-9cfb614d402f" providerId="ADAL" clId="{7A5DE330-4C6D-4859-BFE2-539C2F5968E8}" dt="2025-10-29T08:45:26.597" v="9246"/>
          <ac:spMkLst>
            <pc:docMk/>
            <pc:sldMk cId="944206929" sldId="315"/>
            <ac:spMk id="15" creationId="{0D9AADA2-9082-3823-CBE0-BA088D5478E7}"/>
          </ac:spMkLst>
        </pc:spChg>
        <pc:spChg chg="add mod topLvl">
          <ac:chgData name="Aditya Kumar" userId="8d02449d-a952-42c1-90ce-9cfb614d402f" providerId="ADAL" clId="{7A5DE330-4C6D-4859-BFE2-539C2F5968E8}" dt="2025-10-29T08:45:26.597" v="9246"/>
          <ac:spMkLst>
            <pc:docMk/>
            <pc:sldMk cId="944206929" sldId="315"/>
            <ac:spMk id="16" creationId="{3FD6AFCD-E701-4E35-5016-D36FB9D45CCC}"/>
          </ac:spMkLst>
        </pc:spChg>
        <pc:spChg chg="add mod">
          <ac:chgData name="Aditya Kumar" userId="8d02449d-a952-42c1-90ce-9cfb614d402f" providerId="ADAL" clId="{7A5DE330-4C6D-4859-BFE2-539C2F5968E8}" dt="2025-10-28T09:20:54.299" v="4278"/>
          <ac:spMkLst>
            <pc:docMk/>
            <pc:sldMk cId="944206929" sldId="315"/>
            <ac:spMk id="26" creationId="{BC31963A-8E6A-D440-D683-6C18051D79C7}"/>
          </ac:spMkLst>
        </pc:spChg>
        <pc:spChg chg="mod topLvl">
          <ac:chgData name="Aditya Kumar" userId="8d02449d-a952-42c1-90ce-9cfb614d402f" providerId="ADAL" clId="{7A5DE330-4C6D-4859-BFE2-539C2F5968E8}" dt="2025-10-29T08:45:42.803" v="9252"/>
          <ac:spMkLst>
            <pc:docMk/>
            <pc:sldMk cId="944206929" sldId="315"/>
            <ac:spMk id="29" creationId="{83F72118-E871-63F8-B930-7AEC31F52A9E}"/>
          </ac:spMkLst>
        </pc:spChg>
        <pc:spChg chg="mod topLvl">
          <ac:chgData name="Aditya Kumar" userId="8d02449d-a952-42c1-90ce-9cfb614d402f" providerId="ADAL" clId="{7A5DE330-4C6D-4859-BFE2-539C2F5968E8}" dt="2025-10-30T06:24:03.982" v="10578" actId="20577"/>
          <ac:spMkLst>
            <pc:docMk/>
            <pc:sldMk cId="944206929" sldId="315"/>
            <ac:spMk id="30" creationId="{1F0DBE26-444A-790C-2808-A61DFB1EEFFB}"/>
          </ac:spMkLst>
        </pc:spChg>
        <pc:spChg chg="mod topLvl">
          <ac:chgData name="Aditya Kumar" userId="8d02449d-a952-42c1-90ce-9cfb614d402f" providerId="ADAL" clId="{7A5DE330-4C6D-4859-BFE2-539C2F5968E8}" dt="2025-10-30T06:24:07.592" v="10581" actId="20577"/>
          <ac:spMkLst>
            <pc:docMk/>
            <pc:sldMk cId="944206929" sldId="315"/>
            <ac:spMk id="31" creationId="{0F9C3177-DA51-B51E-4BBC-D1100ECD065A}"/>
          </ac:spMkLst>
        </pc:spChg>
        <pc:spChg chg="mod topLvl">
          <ac:chgData name="Aditya Kumar" userId="8d02449d-a952-42c1-90ce-9cfb614d402f" providerId="ADAL" clId="{7A5DE330-4C6D-4859-BFE2-539C2F5968E8}" dt="2025-10-29T08:45:27.928" v="9247" actId="20577"/>
          <ac:spMkLst>
            <pc:docMk/>
            <pc:sldMk cId="944206929" sldId="315"/>
            <ac:spMk id="32" creationId="{F97C7E99-E65B-A6CC-969A-6145C827166C}"/>
          </ac:spMkLst>
        </pc:spChg>
        <pc:spChg chg="mod topLvl">
          <ac:chgData name="Aditya Kumar" userId="8d02449d-a952-42c1-90ce-9cfb614d402f" providerId="ADAL" clId="{7A5DE330-4C6D-4859-BFE2-539C2F5968E8}" dt="2025-10-29T08:45:26.597" v="9246"/>
          <ac:spMkLst>
            <pc:docMk/>
            <pc:sldMk cId="944206929" sldId="315"/>
            <ac:spMk id="42" creationId="{9577DB94-18B3-24FD-CC81-2D63EBB2039A}"/>
          </ac:spMkLst>
        </pc:spChg>
        <pc:spChg chg="mod topLvl">
          <ac:chgData name="Aditya Kumar" userId="8d02449d-a952-42c1-90ce-9cfb614d402f" providerId="ADAL" clId="{7A5DE330-4C6D-4859-BFE2-539C2F5968E8}" dt="2025-10-29T08:45:26.597" v="9246"/>
          <ac:spMkLst>
            <pc:docMk/>
            <pc:sldMk cId="944206929" sldId="315"/>
            <ac:spMk id="43" creationId="{5307EC3A-F6DA-EE5C-86A9-B7E8ADF4C437}"/>
          </ac:spMkLst>
        </pc:spChg>
        <pc:grpChg chg="add mod">
          <ac:chgData name="Aditya Kumar" userId="8d02449d-a952-42c1-90ce-9cfb614d402f" providerId="ADAL" clId="{7A5DE330-4C6D-4859-BFE2-539C2F5968E8}" dt="2025-10-27T14:48:00.383" v="3200" actId="164"/>
          <ac:grpSpMkLst>
            <pc:docMk/>
            <pc:sldMk cId="944206929" sldId="315"/>
            <ac:grpSpMk id="12" creationId="{A0CC956F-A58D-9A95-9887-A235493C4E48}"/>
          </ac:grpSpMkLst>
        </pc:grpChg>
        <pc:grpChg chg="add mod">
          <ac:chgData name="Aditya Kumar" userId="8d02449d-a952-42c1-90ce-9cfb614d402f" providerId="ADAL" clId="{7A5DE330-4C6D-4859-BFE2-539C2F5968E8}" dt="2025-10-27T14:51:49.100" v="3212" actId="164"/>
          <ac:grpSpMkLst>
            <pc:docMk/>
            <pc:sldMk cId="944206929" sldId="315"/>
            <ac:grpSpMk id="13" creationId="{80AB52CF-B1C2-8621-AA44-365EA5C272D7}"/>
          </ac:grpSpMkLst>
        </pc:grpChg>
        <pc:grpChg chg="add mod">
          <ac:chgData name="Aditya Kumar" userId="8d02449d-a952-42c1-90ce-9cfb614d402f" providerId="ADAL" clId="{7A5DE330-4C6D-4859-BFE2-539C2F5968E8}" dt="2025-10-28T09:09:05.479" v="4048" actId="164"/>
          <ac:grpSpMkLst>
            <pc:docMk/>
            <pc:sldMk cId="944206929" sldId="315"/>
            <ac:grpSpMk id="17" creationId="{006A95BD-6FF8-96D4-D3AB-531D1AD34BD3}"/>
          </ac:grpSpMkLst>
        </pc:grpChg>
        <pc:grpChg chg="add mod">
          <ac:chgData name="Aditya Kumar" userId="8d02449d-a952-42c1-90ce-9cfb614d402f" providerId="ADAL" clId="{7A5DE330-4C6D-4859-BFE2-539C2F5968E8}" dt="2025-10-28T09:08:31.142" v="4032" actId="1076"/>
          <ac:grpSpMkLst>
            <pc:docMk/>
            <pc:sldMk cId="944206929" sldId="315"/>
            <ac:grpSpMk id="20" creationId="{9D06BB63-35EC-457D-FEBC-C088279D2D9F}"/>
          </ac:grpSpMkLst>
        </pc:grpChg>
        <pc:grpChg chg="add mod">
          <ac:chgData name="Aditya Kumar" userId="8d02449d-a952-42c1-90ce-9cfb614d402f" providerId="ADAL" clId="{7A5DE330-4C6D-4859-BFE2-539C2F5968E8}" dt="2025-10-28T09:09:30.587" v="4050" actId="1076"/>
          <ac:grpSpMkLst>
            <pc:docMk/>
            <pc:sldMk cId="944206929" sldId="315"/>
            <ac:grpSpMk id="24" creationId="{67F8A30C-F828-37E6-58BE-AE9D53D00CEC}"/>
          </ac:grpSpMkLst>
        </pc:grpChg>
        <pc:grpChg chg="add mod">
          <ac:chgData name="Aditya Kumar" userId="8d02449d-a952-42c1-90ce-9cfb614d402f" providerId="ADAL" clId="{7A5DE330-4C6D-4859-BFE2-539C2F5968E8}" dt="2025-10-28T09:08:37.774" v="4038" actId="1076"/>
          <ac:grpSpMkLst>
            <pc:docMk/>
            <pc:sldMk cId="944206929" sldId="315"/>
            <ac:grpSpMk id="25" creationId="{E02C96C3-E066-BDC7-7C25-9E053B2C91F3}"/>
          </ac:grpSpMkLst>
        </pc:grpChg>
        <pc:picChg chg="add mod ord">
          <ac:chgData name="Aditya Kumar" userId="8d02449d-a952-42c1-90ce-9cfb614d402f" providerId="ADAL" clId="{7A5DE330-4C6D-4859-BFE2-539C2F5968E8}" dt="2025-10-28T09:08:38.299" v="4039" actId="165"/>
          <ac:picMkLst>
            <pc:docMk/>
            <pc:sldMk cId="944206929" sldId="315"/>
            <ac:picMk id="4" creationId="{709A6180-7EF0-801C-BDDE-24E5C71CBF48}"/>
          </ac:picMkLst>
        </pc:picChg>
        <pc:picChg chg="add mod ord">
          <ac:chgData name="Aditya Kumar" userId="8d02449d-a952-42c1-90ce-9cfb614d402f" providerId="ADAL" clId="{7A5DE330-4C6D-4859-BFE2-539C2F5968E8}" dt="2025-10-28T09:07:10.036" v="4017" actId="1076"/>
          <ac:picMkLst>
            <pc:docMk/>
            <pc:sldMk cId="944206929" sldId="315"/>
            <ac:picMk id="6" creationId="{3A80B8F8-6C73-C62E-F5C6-2C7F86EE20FB}"/>
          </ac:picMkLst>
        </pc:picChg>
        <pc:picChg chg="add mod ord">
          <ac:chgData name="Aditya Kumar" userId="8d02449d-a952-42c1-90ce-9cfb614d402f" providerId="ADAL" clId="{7A5DE330-4C6D-4859-BFE2-539C2F5968E8}" dt="2025-10-28T09:08:38.299" v="4039" actId="165"/>
          <ac:picMkLst>
            <pc:docMk/>
            <pc:sldMk cId="944206929" sldId="315"/>
            <ac:picMk id="8" creationId="{1D59919D-E251-B63B-4745-F6028A6A59EA}"/>
          </ac:picMkLst>
        </pc:picChg>
        <pc:picChg chg="add mod ord">
          <ac:chgData name="Aditya Kumar" userId="8d02449d-a952-42c1-90ce-9cfb614d402f" providerId="ADAL" clId="{7A5DE330-4C6D-4859-BFE2-539C2F5968E8}" dt="2025-10-29T08:45:26.597" v="9246"/>
          <ac:picMkLst>
            <pc:docMk/>
            <pc:sldMk cId="944206929" sldId="315"/>
            <ac:picMk id="10" creationId="{1BFC4754-1366-602E-7CAE-8B6435629B98}"/>
          </ac:picMkLst>
        </pc:picChg>
        <pc:picChg chg="mod topLvl">
          <ac:chgData name="Aditya Kumar" userId="8d02449d-a952-42c1-90ce-9cfb614d402f" providerId="ADAL" clId="{7A5DE330-4C6D-4859-BFE2-539C2F5968E8}" dt="2025-10-29T08:45:26.597" v="9246"/>
          <ac:picMkLst>
            <pc:docMk/>
            <pc:sldMk cId="944206929" sldId="315"/>
            <ac:picMk id="39" creationId="{CF8F1617-7581-6985-FEE1-C80B545170A0}"/>
          </ac:picMkLst>
        </pc:picChg>
        <pc:picChg chg="mod topLvl">
          <ac:chgData name="Aditya Kumar" userId="8d02449d-a952-42c1-90ce-9cfb614d402f" providerId="ADAL" clId="{7A5DE330-4C6D-4859-BFE2-539C2F5968E8}" dt="2025-10-27T14:47:53.461" v="3199" actId="164"/>
          <ac:picMkLst>
            <pc:docMk/>
            <pc:sldMk cId="944206929" sldId="315"/>
            <ac:picMk id="41" creationId="{1E884448-42E2-F58C-5E93-9405AFB4E3C7}"/>
          </ac:picMkLst>
        </pc:picChg>
        <pc:cxnChg chg="add mod">
          <ac:chgData name="Aditya Kumar" userId="8d02449d-a952-42c1-90ce-9cfb614d402f" providerId="ADAL" clId="{7A5DE330-4C6D-4859-BFE2-539C2F5968E8}" dt="2025-10-28T08:57:06.853" v="3777" actId="164"/>
          <ac:cxnSpMkLst>
            <pc:docMk/>
            <pc:sldMk cId="944206929" sldId="315"/>
            <ac:cxnSpMk id="5" creationId="{91322D6E-6B3F-9549-F1C5-35B4411E2187}"/>
          </ac:cxnSpMkLst>
        </pc:cxnChg>
        <pc:cxnChg chg="add mod">
          <ac:chgData name="Aditya Kumar" userId="8d02449d-a952-42c1-90ce-9cfb614d402f" providerId="ADAL" clId="{7A5DE330-4C6D-4859-BFE2-539C2F5968E8}" dt="2025-10-28T08:57:06.853" v="3777" actId="164"/>
          <ac:cxnSpMkLst>
            <pc:docMk/>
            <pc:sldMk cId="944206929" sldId="315"/>
            <ac:cxnSpMk id="7" creationId="{249ED268-3267-9365-4207-FD6DEFE2FE3C}"/>
          </ac:cxnSpMkLst>
        </pc:cxnChg>
        <pc:cxnChg chg="add mod">
          <ac:chgData name="Aditya Kumar" userId="8d02449d-a952-42c1-90ce-9cfb614d402f" providerId="ADAL" clId="{7A5DE330-4C6D-4859-BFE2-539C2F5968E8}" dt="2025-10-28T08:57:06.853" v="3777" actId="164"/>
          <ac:cxnSpMkLst>
            <pc:docMk/>
            <pc:sldMk cId="944206929" sldId="315"/>
            <ac:cxnSpMk id="9" creationId="{FDFAEE13-1848-B5F0-D956-F40DF729B859}"/>
          </ac:cxnSpMkLst>
        </pc:cxnChg>
        <pc:cxnChg chg="add mod">
          <ac:chgData name="Aditya Kumar" userId="8d02449d-a952-42c1-90ce-9cfb614d402f" providerId="ADAL" clId="{7A5DE330-4C6D-4859-BFE2-539C2F5968E8}" dt="2025-10-28T08:57:06.853" v="3777" actId="164"/>
          <ac:cxnSpMkLst>
            <pc:docMk/>
            <pc:sldMk cId="944206929" sldId="315"/>
            <ac:cxnSpMk id="14" creationId="{1F786549-0CD8-6456-68C1-4075EFBC1D6C}"/>
          </ac:cxnSpMkLst>
        </pc:cxnChg>
        <pc:cxnChg chg="add mod">
          <ac:chgData name="Aditya Kumar" userId="8d02449d-a952-42c1-90ce-9cfb614d402f" providerId="ADAL" clId="{7A5DE330-4C6D-4859-BFE2-539C2F5968E8}" dt="2025-10-27T14:54:19.057" v="3303" actId="693"/>
          <ac:cxnSpMkLst>
            <pc:docMk/>
            <pc:sldMk cId="944206929" sldId="315"/>
            <ac:cxnSpMk id="18" creationId="{94597A05-3C62-213A-637C-A3DEBF4408F8}"/>
          </ac:cxnSpMkLst>
        </pc:cxnChg>
        <pc:cxnChg chg="add mod">
          <ac:chgData name="Aditya Kumar" userId="8d02449d-a952-42c1-90ce-9cfb614d402f" providerId="ADAL" clId="{7A5DE330-4C6D-4859-BFE2-539C2F5968E8}" dt="2025-10-27T14:54:19.057" v="3303" actId="693"/>
          <ac:cxnSpMkLst>
            <pc:docMk/>
            <pc:sldMk cId="944206929" sldId="315"/>
            <ac:cxnSpMk id="19" creationId="{6515E4B5-C1A2-F147-3D89-2E733DD5D556}"/>
          </ac:cxnSpMkLst>
        </pc:cxnChg>
        <pc:cxnChg chg="add mod">
          <ac:chgData name="Aditya Kumar" userId="8d02449d-a952-42c1-90ce-9cfb614d402f" providerId="ADAL" clId="{7A5DE330-4C6D-4859-BFE2-539C2F5968E8}" dt="2025-10-27T14:54:30.006" v="3306" actId="693"/>
          <ac:cxnSpMkLst>
            <pc:docMk/>
            <pc:sldMk cId="944206929" sldId="315"/>
            <ac:cxnSpMk id="21" creationId="{1D809DE0-2D9F-FFB4-B069-285C7EA70B42}"/>
          </ac:cxnSpMkLst>
        </pc:cxnChg>
        <pc:cxnChg chg="add mod">
          <ac:chgData name="Aditya Kumar" userId="8d02449d-a952-42c1-90ce-9cfb614d402f" providerId="ADAL" clId="{7A5DE330-4C6D-4859-BFE2-539C2F5968E8}" dt="2025-10-27T14:54:30.006" v="3306" actId="693"/>
          <ac:cxnSpMkLst>
            <pc:docMk/>
            <pc:sldMk cId="944206929" sldId="315"/>
            <ac:cxnSpMk id="23" creationId="{199A193E-2499-63B0-86D4-E7C83D882847}"/>
          </ac:cxnSpMkLst>
        </pc:cxnChg>
      </pc:sldChg>
      <pc:sldChg chg="add del">
        <pc:chgData name="Aditya Kumar" userId="8d02449d-a952-42c1-90ce-9cfb614d402f" providerId="ADAL" clId="{7A5DE330-4C6D-4859-BFE2-539C2F5968E8}" dt="2025-10-26T19:46:39.762" v="2552"/>
        <pc:sldMkLst>
          <pc:docMk/>
          <pc:sldMk cId="1943187973" sldId="315"/>
        </pc:sldMkLst>
      </pc:sldChg>
      <pc:sldChg chg="add del">
        <pc:chgData name="Aditya Kumar" userId="8d02449d-a952-42c1-90ce-9cfb614d402f" providerId="ADAL" clId="{7A5DE330-4C6D-4859-BFE2-539C2F5968E8}" dt="2025-10-26T19:46:27.029" v="2526" actId="47"/>
        <pc:sldMkLst>
          <pc:docMk/>
          <pc:sldMk cId="3495595156" sldId="315"/>
        </pc:sldMkLst>
      </pc:sldChg>
      <pc:sldChg chg="addSp modSp new del">
        <pc:chgData name="Aditya Kumar" userId="8d02449d-a952-42c1-90ce-9cfb614d402f" providerId="ADAL" clId="{7A5DE330-4C6D-4859-BFE2-539C2F5968E8}" dt="2025-10-27T14:35:48.318" v="3041" actId="680"/>
        <pc:sldMkLst>
          <pc:docMk/>
          <pc:sldMk cId="4042227205" sldId="315"/>
        </pc:sldMkLst>
      </pc:sldChg>
      <pc:sldChg chg="delSp modSp add del mod">
        <pc:chgData name="Aditya Kumar" userId="8d02449d-a952-42c1-90ce-9cfb614d402f" providerId="ADAL" clId="{7A5DE330-4C6D-4859-BFE2-539C2F5968E8}" dt="2025-10-28T09:08:45.929" v="4043" actId="47"/>
        <pc:sldMkLst>
          <pc:docMk/>
          <pc:sldMk cId="887891022" sldId="316"/>
        </pc:sldMkLst>
      </pc:sldChg>
      <pc:sldChg chg="delSp modSp add del mod modTransition">
        <pc:chgData name="Aditya Kumar" userId="8d02449d-a952-42c1-90ce-9cfb614d402f" providerId="ADAL" clId="{7A5DE330-4C6D-4859-BFE2-539C2F5968E8}" dt="2025-10-28T08:28:53.701" v="3618" actId="47"/>
        <pc:sldMkLst>
          <pc:docMk/>
          <pc:sldMk cId="977174192" sldId="316"/>
        </pc:sldMkLst>
      </pc:sldChg>
      <pc:sldChg chg="modSp add del mod">
        <pc:chgData name="Aditya Kumar" userId="8d02449d-a952-42c1-90ce-9cfb614d402f" providerId="ADAL" clId="{7A5DE330-4C6D-4859-BFE2-539C2F5968E8}" dt="2025-10-27T14:55:41.929" v="3315" actId="47"/>
        <pc:sldMkLst>
          <pc:docMk/>
          <pc:sldMk cId="2232787536" sldId="316"/>
        </pc:sldMkLst>
      </pc:sldChg>
      <pc:sldChg chg="modSp new del mod">
        <pc:chgData name="Aditya Kumar" userId="8d02449d-a952-42c1-90ce-9cfb614d402f" providerId="ADAL" clId="{7A5DE330-4C6D-4859-BFE2-539C2F5968E8}" dt="2025-10-28T09:15:22.224" v="4131" actId="47"/>
        <pc:sldMkLst>
          <pc:docMk/>
          <pc:sldMk cId="2726923924" sldId="316"/>
        </pc:sldMkLst>
      </pc:sldChg>
      <pc:sldChg chg="addSp delSp modSp add mod modTransition">
        <pc:chgData name="Aditya Kumar" userId="8d02449d-a952-42c1-90ce-9cfb614d402f" providerId="ADAL" clId="{7A5DE330-4C6D-4859-BFE2-539C2F5968E8}" dt="2025-10-29T08:46:58.540" v="9267" actId="20577"/>
        <pc:sldMkLst>
          <pc:docMk/>
          <pc:sldMk cId="3135325079" sldId="317"/>
        </pc:sldMkLst>
        <pc:spChg chg="mod">
          <ac:chgData name="Aditya Kumar" userId="8d02449d-a952-42c1-90ce-9cfb614d402f" providerId="ADAL" clId="{7A5DE330-4C6D-4859-BFE2-539C2F5968E8}" dt="2025-10-28T09:15:12.671" v="4130" actId="20577"/>
          <ac:spMkLst>
            <pc:docMk/>
            <pc:sldMk cId="3135325079" sldId="317"/>
            <ac:spMk id="2" creationId="{D2846563-AC09-0A23-A9DD-274B14A88FED}"/>
          </ac:spMkLst>
        </pc:spChg>
        <pc:spChg chg="add mod">
          <ac:chgData name="Aditya Kumar" userId="8d02449d-a952-42c1-90ce-9cfb614d402f" providerId="ADAL" clId="{7A5DE330-4C6D-4859-BFE2-539C2F5968E8}" dt="2025-10-28T09:21:01.522" v="4281" actId="20577"/>
          <ac:spMkLst>
            <pc:docMk/>
            <pc:sldMk cId="3135325079" sldId="317"/>
            <ac:spMk id="3" creationId="{88708A1F-32DD-7665-A8C2-B458B458D792}"/>
          </ac:spMkLst>
        </pc:spChg>
        <pc:spChg chg="mod">
          <ac:chgData name="Aditya Kumar" userId="8d02449d-a952-42c1-90ce-9cfb614d402f" providerId="ADAL" clId="{7A5DE330-4C6D-4859-BFE2-539C2F5968E8}" dt="2025-10-29T08:46:58.540" v="9267" actId="20577"/>
          <ac:spMkLst>
            <pc:docMk/>
            <pc:sldMk cId="3135325079" sldId="317"/>
            <ac:spMk id="11" creationId="{FBFDE736-9F09-ED04-4C07-C27B71004742}"/>
          </ac:spMkLst>
        </pc:spChg>
        <pc:grpChg chg="add del mod">
          <ac:chgData name="Aditya Kumar" userId="8d02449d-a952-42c1-90ce-9cfb614d402f" providerId="ADAL" clId="{7A5DE330-4C6D-4859-BFE2-539C2F5968E8}" dt="2025-10-28T18:00:09.051" v="7352" actId="1037"/>
          <ac:grpSpMkLst>
            <pc:docMk/>
            <pc:sldMk cId="3135325079" sldId="317"/>
            <ac:grpSpMk id="24" creationId="{06471A48-8C82-9BE2-DB68-29884AD496E3}"/>
          </ac:grpSpMkLst>
        </pc:grpChg>
      </pc:sldChg>
      <pc:sldChg chg="modSp add del mod modTransition">
        <pc:chgData name="Aditya Kumar" userId="8d02449d-a952-42c1-90ce-9cfb614d402f" providerId="ADAL" clId="{7A5DE330-4C6D-4859-BFE2-539C2F5968E8}" dt="2025-10-28T09:12:48.280" v="4072" actId="47"/>
        <pc:sldMkLst>
          <pc:docMk/>
          <pc:sldMk cId="4035906846" sldId="317"/>
        </pc:sldMkLst>
      </pc:sldChg>
      <pc:sldChg chg="addSp delSp modSp new del mod modTransition">
        <pc:chgData name="Aditya Kumar" userId="8d02449d-a952-42c1-90ce-9cfb614d402f" providerId="ADAL" clId="{7A5DE330-4C6D-4859-BFE2-539C2F5968E8}" dt="2025-10-29T08:47:48.437" v="9270" actId="47"/>
        <pc:sldMkLst>
          <pc:docMk/>
          <pc:sldMk cId="2196006854" sldId="318"/>
        </pc:sldMkLst>
      </pc:sldChg>
      <pc:sldChg chg="addSp delSp modSp new mod modTransition modAnim">
        <pc:chgData name="Aditya Kumar" userId="8d02449d-a952-42c1-90ce-9cfb614d402f" providerId="ADAL" clId="{7A5DE330-4C6D-4859-BFE2-539C2F5968E8}" dt="2025-10-29T10:26:54.437" v="10133"/>
        <pc:sldMkLst>
          <pc:docMk/>
          <pc:sldMk cId="1056879445" sldId="319"/>
        </pc:sldMkLst>
        <pc:spChg chg="mod">
          <ac:chgData name="Aditya Kumar" userId="8d02449d-a952-42c1-90ce-9cfb614d402f" providerId="ADAL" clId="{7A5DE330-4C6D-4859-BFE2-539C2F5968E8}" dt="2025-10-28T12:05:16.425" v="5217" actId="1038"/>
          <ac:spMkLst>
            <pc:docMk/>
            <pc:sldMk cId="1056879445" sldId="319"/>
            <ac:spMk id="2" creationId="{96F9F8C7-A434-D40D-9C34-31ABBDD07166}"/>
          </ac:spMkLst>
        </pc:spChg>
        <pc:spChg chg="add mod">
          <ac:chgData name="Aditya Kumar" userId="8d02449d-a952-42c1-90ce-9cfb614d402f" providerId="ADAL" clId="{7A5DE330-4C6D-4859-BFE2-539C2F5968E8}" dt="2025-10-28T09:21:24.862" v="4288" actId="20577"/>
          <ac:spMkLst>
            <pc:docMk/>
            <pc:sldMk cId="1056879445" sldId="319"/>
            <ac:spMk id="3" creationId="{48B8347A-652F-8E5C-4324-6071C37D06EA}"/>
          </ac:spMkLst>
        </pc:spChg>
        <pc:spChg chg="add mod">
          <ac:chgData name="Aditya Kumar" userId="8d02449d-a952-42c1-90ce-9cfb614d402f" providerId="ADAL" clId="{7A5DE330-4C6D-4859-BFE2-539C2F5968E8}" dt="2025-10-28T18:01:11.542" v="7372" actId="208"/>
          <ac:spMkLst>
            <pc:docMk/>
            <pc:sldMk cId="1056879445" sldId="319"/>
            <ac:spMk id="16" creationId="{DD1A50F4-02C2-251F-85C7-E817C7574B29}"/>
          </ac:spMkLst>
        </pc:spChg>
        <pc:spChg chg="add mod">
          <ac:chgData name="Aditya Kumar" userId="8d02449d-a952-42c1-90ce-9cfb614d402f" providerId="ADAL" clId="{7A5DE330-4C6D-4859-BFE2-539C2F5968E8}" dt="2025-10-28T18:01:16.800" v="7373" actId="208"/>
          <ac:spMkLst>
            <pc:docMk/>
            <pc:sldMk cId="1056879445" sldId="319"/>
            <ac:spMk id="17" creationId="{6ED3F424-42D0-E1E2-7E4C-33915E0EB3AC}"/>
          </ac:spMkLst>
        </pc:spChg>
        <pc:spChg chg="add mod">
          <ac:chgData name="Aditya Kumar" userId="8d02449d-a952-42c1-90ce-9cfb614d402f" providerId="ADAL" clId="{7A5DE330-4C6D-4859-BFE2-539C2F5968E8}" dt="2025-10-28T18:01:20.683" v="7374" actId="208"/>
          <ac:spMkLst>
            <pc:docMk/>
            <pc:sldMk cId="1056879445" sldId="319"/>
            <ac:spMk id="18" creationId="{AA35004B-C55D-D833-96B2-D3FE4BEC9F9D}"/>
          </ac:spMkLst>
        </pc:spChg>
        <pc:spChg chg="add mod">
          <ac:chgData name="Aditya Kumar" userId="8d02449d-a952-42c1-90ce-9cfb614d402f" providerId="ADAL" clId="{7A5DE330-4C6D-4859-BFE2-539C2F5968E8}" dt="2025-10-29T10:26:03.060" v="10130" actId="164"/>
          <ac:spMkLst>
            <pc:docMk/>
            <pc:sldMk cId="1056879445" sldId="319"/>
            <ac:spMk id="25" creationId="{B365E1F3-E615-D673-2BE9-DC5B827388A6}"/>
          </ac:spMkLst>
        </pc:spChg>
        <pc:spChg chg="add mod">
          <ac:chgData name="Aditya Kumar" userId="8d02449d-a952-42c1-90ce-9cfb614d402f" providerId="ADAL" clId="{7A5DE330-4C6D-4859-BFE2-539C2F5968E8}" dt="2025-10-29T10:26:09.124" v="10131" actId="164"/>
          <ac:spMkLst>
            <pc:docMk/>
            <pc:sldMk cId="1056879445" sldId="319"/>
            <ac:spMk id="27" creationId="{0D075C77-2321-8F7D-4A1C-CAA66C4F8D64}"/>
          </ac:spMkLst>
        </pc:spChg>
        <pc:grpChg chg="add mod">
          <ac:chgData name="Aditya Kumar" userId="8d02449d-a952-42c1-90ce-9cfb614d402f" providerId="ADAL" clId="{7A5DE330-4C6D-4859-BFE2-539C2F5968E8}" dt="2025-10-29T10:26:03.060" v="10130" actId="164"/>
          <ac:grpSpMkLst>
            <pc:docMk/>
            <pc:sldMk cId="1056879445" sldId="319"/>
            <ac:grpSpMk id="4" creationId="{991FAFE3-193F-6AC0-FFC6-D28C29DFA712}"/>
          </ac:grpSpMkLst>
        </pc:grpChg>
        <pc:grpChg chg="add mod">
          <ac:chgData name="Aditya Kumar" userId="8d02449d-a952-42c1-90ce-9cfb614d402f" providerId="ADAL" clId="{7A5DE330-4C6D-4859-BFE2-539C2F5968E8}" dt="2025-10-29T10:26:09.124" v="10131" actId="164"/>
          <ac:grpSpMkLst>
            <pc:docMk/>
            <pc:sldMk cId="1056879445" sldId="319"/>
            <ac:grpSpMk id="5" creationId="{8BA335A6-B423-CF3D-34C0-80028B7F3262}"/>
          </ac:grpSpMkLst>
        </pc:grpChg>
        <pc:grpChg chg="add mod">
          <ac:chgData name="Aditya Kumar" userId="8d02449d-a952-42c1-90ce-9cfb614d402f" providerId="ADAL" clId="{7A5DE330-4C6D-4859-BFE2-539C2F5968E8}" dt="2025-10-29T10:26:03.060" v="10130" actId="164"/>
          <ac:grpSpMkLst>
            <pc:docMk/>
            <pc:sldMk cId="1056879445" sldId="319"/>
            <ac:grpSpMk id="6" creationId="{5A6D62EA-1743-67E5-2025-D04F1ED4977B}"/>
          </ac:grpSpMkLst>
        </pc:grpChg>
        <pc:grpChg chg="add mod">
          <ac:chgData name="Aditya Kumar" userId="8d02449d-a952-42c1-90ce-9cfb614d402f" providerId="ADAL" clId="{7A5DE330-4C6D-4859-BFE2-539C2F5968E8}" dt="2025-10-29T10:26:09.124" v="10131" actId="164"/>
          <ac:grpSpMkLst>
            <pc:docMk/>
            <pc:sldMk cId="1056879445" sldId="319"/>
            <ac:grpSpMk id="7" creationId="{363DA5AD-FA58-03F5-1C7A-6E73E535354F}"/>
          </ac:grpSpMkLst>
        </pc:grpChg>
        <pc:picChg chg="add mod">
          <ac:chgData name="Aditya Kumar" userId="8d02449d-a952-42c1-90ce-9cfb614d402f" providerId="ADAL" clId="{7A5DE330-4C6D-4859-BFE2-539C2F5968E8}" dt="2025-10-28T12:10:35.078" v="5370" actId="1038"/>
          <ac:picMkLst>
            <pc:docMk/>
            <pc:sldMk cId="1056879445" sldId="319"/>
            <ac:picMk id="11" creationId="{90605852-CFFF-8788-A633-5769782A9B45}"/>
          </ac:picMkLst>
        </pc:picChg>
        <pc:picChg chg="add mod">
          <ac:chgData name="Aditya Kumar" userId="8d02449d-a952-42c1-90ce-9cfb614d402f" providerId="ADAL" clId="{7A5DE330-4C6D-4859-BFE2-539C2F5968E8}" dt="2025-10-28T12:10:40.166" v="5382" actId="1038"/>
          <ac:picMkLst>
            <pc:docMk/>
            <pc:sldMk cId="1056879445" sldId="319"/>
            <ac:picMk id="13" creationId="{C46A6D88-02AF-6C47-F415-4229181C0037}"/>
          </ac:picMkLst>
        </pc:picChg>
        <pc:picChg chg="add mod">
          <ac:chgData name="Aditya Kumar" userId="8d02449d-a952-42c1-90ce-9cfb614d402f" providerId="ADAL" clId="{7A5DE330-4C6D-4859-BFE2-539C2F5968E8}" dt="2025-10-28T12:10:11.082" v="5328" actId="12789"/>
          <ac:picMkLst>
            <pc:docMk/>
            <pc:sldMk cId="1056879445" sldId="319"/>
            <ac:picMk id="15" creationId="{DF1393B7-5C07-125C-750D-D2CF1D511AE0}"/>
          </ac:picMkLst>
        </pc:picChg>
        <pc:picChg chg="add mod modCrop">
          <ac:chgData name="Aditya Kumar" userId="8d02449d-a952-42c1-90ce-9cfb614d402f" providerId="ADAL" clId="{7A5DE330-4C6D-4859-BFE2-539C2F5968E8}" dt="2025-10-29T08:51:51.195" v="9409" actId="164"/>
          <ac:picMkLst>
            <pc:docMk/>
            <pc:sldMk cId="1056879445" sldId="319"/>
            <ac:picMk id="35" creationId="{C2F3A387-0D96-1B49-B5DE-011A828F5E9A}"/>
          </ac:picMkLst>
        </pc:picChg>
        <pc:picChg chg="add mod modCrop">
          <ac:chgData name="Aditya Kumar" userId="8d02449d-a952-42c1-90ce-9cfb614d402f" providerId="ADAL" clId="{7A5DE330-4C6D-4859-BFE2-539C2F5968E8}" dt="2025-10-29T08:51:46.627" v="9408" actId="164"/>
          <ac:picMkLst>
            <pc:docMk/>
            <pc:sldMk cId="1056879445" sldId="319"/>
            <ac:picMk id="37" creationId="{2C593787-6006-F301-EA51-50E06FC3C766}"/>
          </ac:picMkLst>
        </pc:picChg>
        <pc:cxnChg chg="add mod">
          <ac:chgData name="Aditya Kumar" userId="8d02449d-a952-42c1-90ce-9cfb614d402f" providerId="ADAL" clId="{7A5DE330-4C6D-4859-BFE2-539C2F5968E8}" dt="2025-10-29T08:51:46.627" v="9408" actId="164"/>
          <ac:cxnSpMkLst>
            <pc:docMk/>
            <pc:sldMk cId="1056879445" sldId="319"/>
            <ac:cxnSpMk id="24" creationId="{57E7F09D-A0AD-2CA7-0CEE-A0611E6F3F07}"/>
          </ac:cxnSpMkLst>
        </pc:cxnChg>
        <pc:cxnChg chg="add mod">
          <ac:chgData name="Aditya Kumar" userId="8d02449d-a952-42c1-90ce-9cfb614d402f" providerId="ADAL" clId="{7A5DE330-4C6D-4859-BFE2-539C2F5968E8}" dt="2025-10-29T08:51:51.195" v="9409" actId="164"/>
          <ac:cxnSpMkLst>
            <pc:docMk/>
            <pc:sldMk cId="1056879445" sldId="319"/>
            <ac:cxnSpMk id="28" creationId="{7D17576D-139F-4191-D07B-FA15BC324845}"/>
          </ac:cxnSpMkLst>
        </pc:cxnChg>
      </pc:sldChg>
      <pc:sldChg chg="modSp add del mod">
        <pc:chgData name="Aditya Kumar" userId="8d02449d-a952-42c1-90ce-9cfb614d402f" providerId="ADAL" clId="{7A5DE330-4C6D-4859-BFE2-539C2F5968E8}" dt="2025-10-28T10:56:23.874" v="5044" actId="47"/>
        <pc:sldMkLst>
          <pc:docMk/>
          <pc:sldMk cId="2126265154" sldId="320"/>
        </pc:sldMkLst>
      </pc:sldChg>
      <pc:sldChg chg="addSp modSp add mod modTransition modNotesTx">
        <pc:chgData name="Aditya Kumar" userId="8d02449d-a952-42c1-90ce-9cfb614d402f" providerId="ADAL" clId="{7A5DE330-4C6D-4859-BFE2-539C2F5968E8}" dt="2025-10-29T08:51:23.754" v="9407"/>
        <pc:sldMkLst>
          <pc:docMk/>
          <pc:sldMk cId="3767526006" sldId="320"/>
        </pc:sldMkLst>
        <pc:spChg chg="mod">
          <ac:chgData name="Aditya Kumar" userId="8d02449d-a952-42c1-90ce-9cfb614d402f" providerId="ADAL" clId="{7A5DE330-4C6D-4859-BFE2-539C2F5968E8}" dt="2025-10-28T18:00:24.998" v="7367" actId="20577"/>
          <ac:spMkLst>
            <pc:docMk/>
            <pc:sldMk cId="3767526006" sldId="320"/>
            <ac:spMk id="2" creationId="{3D4F55D0-A456-95AF-F22E-0F86399A6251}"/>
          </ac:spMkLst>
        </pc:spChg>
        <pc:spChg chg="add mod">
          <ac:chgData name="Aditya Kumar" userId="8d02449d-a952-42c1-90ce-9cfb614d402f" providerId="ADAL" clId="{7A5DE330-4C6D-4859-BFE2-539C2F5968E8}" dt="2025-10-29T08:50:05.273" v="9308" actId="164"/>
          <ac:spMkLst>
            <pc:docMk/>
            <pc:sldMk cId="3767526006" sldId="320"/>
            <ac:spMk id="4" creationId="{E7E13632-33AD-77C5-2191-34D5DC726CAF}"/>
          </ac:spMkLst>
        </pc:spChg>
        <pc:spChg chg="add mod">
          <ac:chgData name="Aditya Kumar" userId="8d02449d-a952-42c1-90ce-9cfb614d402f" providerId="ADAL" clId="{7A5DE330-4C6D-4859-BFE2-539C2F5968E8}" dt="2025-10-29T08:50:05.273" v="9308" actId="164"/>
          <ac:spMkLst>
            <pc:docMk/>
            <pc:sldMk cId="3767526006" sldId="320"/>
            <ac:spMk id="5" creationId="{5EFD1BCB-E301-58B4-AA1A-E0581CB74E34}"/>
          </ac:spMkLst>
        </pc:spChg>
        <pc:spChg chg="add mod">
          <ac:chgData name="Aditya Kumar" userId="8d02449d-a952-42c1-90ce-9cfb614d402f" providerId="ADAL" clId="{7A5DE330-4C6D-4859-BFE2-539C2F5968E8}" dt="2025-10-29T08:50:05.273" v="9308" actId="164"/>
          <ac:spMkLst>
            <pc:docMk/>
            <pc:sldMk cId="3767526006" sldId="320"/>
            <ac:spMk id="6" creationId="{8DF83D66-81AD-060E-D556-777EE519E863}"/>
          </ac:spMkLst>
        </pc:spChg>
        <pc:spChg chg="add mod">
          <ac:chgData name="Aditya Kumar" userId="8d02449d-a952-42c1-90ce-9cfb614d402f" providerId="ADAL" clId="{7A5DE330-4C6D-4859-BFE2-539C2F5968E8}" dt="2025-10-29T08:50:05.273" v="9308" actId="164"/>
          <ac:spMkLst>
            <pc:docMk/>
            <pc:sldMk cId="3767526006" sldId="320"/>
            <ac:spMk id="7" creationId="{C55A3C03-588B-E834-0732-C9A9ABF44C80}"/>
          </ac:spMkLst>
        </pc:spChg>
        <pc:grpChg chg="add mod">
          <ac:chgData name="Aditya Kumar" userId="8d02449d-a952-42c1-90ce-9cfb614d402f" providerId="ADAL" clId="{7A5DE330-4C6D-4859-BFE2-539C2F5968E8}" dt="2025-10-29T08:51:03.874" v="9405" actId="14100"/>
          <ac:grpSpMkLst>
            <pc:docMk/>
            <pc:sldMk cId="3767526006" sldId="320"/>
            <ac:grpSpMk id="8" creationId="{36AF895B-8587-59A8-C4C6-C248382C752B}"/>
          </ac:grpSpMkLst>
        </pc:grpChg>
        <pc:grpChg chg="mod">
          <ac:chgData name="Aditya Kumar" userId="8d02449d-a952-42c1-90ce-9cfb614d402f" providerId="ADAL" clId="{7A5DE330-4C6D-4859-BFE2-539C2F5968E8}" dt="2025-10-29T08:50:05.273" v="9308" actId="164"/>
          <ac:grpSpMkLst>
            <pc:docMk/>
            <pc:sldMk cId="3767526006" sldId="320"/>
            <ac:grpSpMk id="22" creationId="{7197C20C-ECD9-0BF5-6F63-299177437487}"/>
          </ac:grpSpMkLst>
        </pc:grpChg>
        <pc:grpChg chg="mod">
          <ac:chgData name="Aditya Kumar" userId="8d02449d-a952-42c1-90ce-9cfb614d402f" providerId="ADAL" clId="{7A5DE330-4C6D-4859-BFE2-539C2F5968E8}" dt="2025-10-29T08:50:39.710" v="9400" actId="1038"/>
          <ac:grpSpMkLst>
            <pc:docMk/>
            <pc:sldMk cId="3767526006" sldId="320"/>
            <ac:grpSpMk id="27" creationId="{FDC31021-3B28-54FB-DCC1-7EA49EFE2DFB}"/>
          </ac:grpSpMkLst>
        </pc:grpChg>
      </pc:sldChg>
      <pc:sldChg chg="addSp delSp modSp new mod modTransition">
        <pc:chgData name="Aditya Kumar" userId="8d02449d-a952-42c1-90ce-9cfb614d402f" providerId="ADAL" clId="{7A5DE330-4C6D-4859-BFE2-539C2F5968E8}" dt="2025-10-28T19:03:59.634" v="9186"/>
        <pc:sldMkLst>
          <pc:docMk/>
          <pc:sldMk cId="3785886146" sldId="321"/>
        </pc:sldMkLst>
        <pc:spChg chg="mod">
          <ac:chgData name="Aditya Kumar" userId="8d02449d-a952-42c1-90ce-9cfb614d402f" providerId="ADAL" clId="{7A5DE330-4C6D-4859-BFE2-539C2F5968E8}" dt="2025-10-28T18:06:56.130" v="7417" actId="20577"/>
          <ac:spMkLst>
            <pc:docMk/>
            <pc:sldMk cId="3785886146" sldId="321"/>
            <ac:spMk id="2" creationId="{A5B76DE7-797E-0B1E-FA56-3F59EC2DF361}"/>
          </ac:spMkLst>
        </pc:spChg>
        <pc:spChg chg="add mod">
          <ac:chgData name="Aditya Kumar" userId="8d02449d-a952-42c1-90ce-9cfb614d402f" providerId="ADAL" clId="{7A5DE330-4C6D-4859-BFE2-539C2F5968E8}" dt="2025-10-28T18:11:30.387" v="7453" actId="20577"/>
          <ac:spMkLst>
            <pc:docMk/>
            <pc:sldMk cId="3785886146" sldId="321"/>
            <ac:spMk id="3" creationId="{894DF37D-B6B0-A52E-9FF7-DED836AC8B51}"/>
          </ac:spMkLst>
        </pc:spChg>
        <pc:graphicFrameChg chg="add mod">
          <ac:chgData name="Aditya Kumar" userId="8d02449d-a952-42c1-90ce-9cfb614d402f" providerId="ADAL" clId="{7A5DE330-4C6D-4859-BFE2-539C2F5968E8}" dt="2025-10-28T18:11:14.618" v="7450" actId="1036"/>
          <ac:graphicFrameMkLst>
            <pc:docMk/>
            <pc:sldMk cId="3785886146" sldId="321"/>
            <ac:graphicFrameMk id="4" creationId="{128755D8-DED0-8446-367D-5D31F37325BC}"/>
          </ac:graphicFrameMkLst>
        </pc:graphicFrameChg>
      </pc:sldChg>
      <pc:sldChg chg="modSp add mod modTransition">
        <pc:chgData name="Aditya Kumar" userId="8d02449d-a952-42c1-90ce-9cfb614d402f" providerId="ADAL" clId="{7A5DE330-4C6D-4859-BFE2-539C2F5968E8}" dt="2025-10-29T10:38:13.882" v="10187" actId="20577"/>
        <pc:sldMkLst>
          <pc:docMk/>
          <pc:sldMk cId="2739382878" sldId="322"/>
        </pc:sldMkLst>
        <pc:spChg chg="mod">
          <ac:chgData name="Aditya Kumar" userId="8d02449d-a952-42c1-90ce-9cfb614d402f" providerId="ADAL" clId="{7A5DE330-4C6D-4859-BFE2-539C2F5968E8}" dt="2025-10-29T10:38:13.882" v="10187" actId="20577"/>
          <ac:spMkLst>
            <pc:docMk/>
            <pc:sldMk cId="2739382878" sldId="322"/>
            <ac:spMk id="10" creationId="{817C82D4-DF52-839C-6876-02D64F80BA07}"/>
          </ac:spMkLst>
        </pc:spChg>
        <pc:picChg chg="mod">
          <ac:chgData name="Aditya Kumar" userId="8d02449d-a952-42c1-90ce-9cfb614d402f" providerId="ADAL" clId="{7A5DE330-4C6D-4859-BFE2-539C2F5968E8}" dt="2025-10-28T14:55:48.781" v="6749" actId="1076"/>
          <ac:picMkLst>
            <pc:docMk/>
            <pc:sldMk cId="2739382878" sldId="322"/>
            <ac:picMk id="9" creationId="{6C9590F6-0321-D663-DA42-769F26BA5A20}"/>
          </ac:picMkLst>
        </pc:picChg>
      </pc:sldChg>
      <pc:sldChg chg="addSp delSp modSp new mod modTransition">
        <pc:chgData name="Aditya Kumar" userId="8d02449d-a952-42c1-90ce-9cfb614d402f" providerId="ADAL" clId="{7A5DE330-4C6D-4859-BFE2-539C2F5968E8}" dt="2025-10-28T19:03:42.333" v="9182"/>
        <pc:sldMkLst>
          <pc:docMk/>
          <pc:sldMk cId="3068304324" sldId="323"/>
        </pc:sldMkLst>
        <pc:spChg chg="add mod">
          <ac:chgData name="Aditya Kumar" userId="8d02449d-a952-42c1-90ce-9cfb614d402f" providerId="ADAL" clId="{7A5DE330-4C6D-4859-BFE2-539C2F5968E8}" dt="2025-10-28T18:20:09.744" v="7641" actId="20577"/>
          <ac:spMkLst>
            <pc:docMk/>
            <pc:sldMk cId="3068304324" sldId="323"/>
            <ac:spMk id="3" creationId="{54B34C9B-0C7B-B6C6-5F82-44F2F46FC4DB}"/>
          </ac:spMkLst>
        </pc:spChg>
        <pc:spChg chg="add mod">
          <ac:chgData name="Aditya Kumar" userId="8d02449d-a952-42c1-90ce-9cfb614d402f" providerId="ADAL" clId="{7A5DE330-4C6D-4859-BFE2-539C2F5968E8}" dt="2025-10-28T18:53:06.279" v="8636" actId="20577"/>
          <ac:spMkLst>
            <pc:docMk/>
            <pc:sldMk cId="3068304324" sldId="323"/>
            <ac:spMk id="10" creationId="{A0DC3476-745B-3315-E97B-7E6393A3DF76}"/>
          </ac:spMkLst>
        </pc:spChg>
        <pc:spChg chg="add mod">
          <ac:chgData name="Aditya Kumar" userId="8d02449d-a952-42c1-90ce-9cfb614d402f" providerId="ADAL" clId="{7A5DE330-4C6D-4859-BFE2-539C2F5968E8}" dt="2025-10-28T18:53:08.310" v="8640" actId="20577"/>
          <ac:spMkLst>
            <pc:docMk/>
            <pc:sldMk cId="3068304324" sldId="323"/>
            <ac:spMk id="11" creationId="{2DAF01E6-5E24-A17A-8703-C7941C0BF4CD}"/>
          </ac:spMkLst>
        </pc:spChg>
        <pc:spChg chg="add mod">
          <ac:chgData name="Aditya Kumar" userId="8d02449d-a952-42c1-90ce-9cfb614d402f" providerId="ADAL" clId="{7A5DE330-4C6D-4859-BFE2-539C2F5968E8}" dt="2025-10-28T18:53:11.460" v="8642" actId="20577"/>
          <ac:spMkLst>
            <pc:docMk/>
            <pc:sldMk cId="3068304324" sldId="323"/>
            <ac:spMk id="12" creationId="{C53C5BC5-7D5A-C5CE-872B-AAD701D5F5E6}"/>
          </ac:spMkLst>
        </pc:spChg>
        <pc:spChg chg="add mod">
          <ac:chgData name="Aditya Kumar" userId="8d02449d-a952-42c1-90ce-9cfb614d402f" providerId="ADAL" clId="{7A5DE330-4C6D-4859-BFE2-539C2F5968E8}" dt="2025-10-28T18:56:22.735" v="8743" actId="20577"/>
          <ac:spMkLst>
            <pc:docMk/>
            <pc:sldMk cId="3068304324" sldId="323"/>
            <ac:spMk id="13" creationId="{96DE8BBC-0104-6648-9C03-6CF75F3AB53E}"/>
          </ac:spMkLst>
        </pc:spChg>
        <pc:picChg chg="add mod">
          <ac:chgData name="Aditya Kumar" userId="8d02449d-a952-42c1-90ce-9cfb614d402f" providerId="ADAL" clId="{7A5DE330-4C6D-4859-BFE2-539C2F5968E8}" dt="2025-10-28T18:22:19.910" v="7705" actId="1582"/>
          <ac:picMkLst>
            <pc:docMk/>
            <pc:sldMk cId="3068304324" sldId="323"/>
            <ac:picMk id="5" creationId="{DBAAA9E3-0432-38A5-EF38-826CC02EE75B}"/>
          </ac:picMkLst>
        </pc:picChg>
        <pc:picChg chg="add mod">
          <ac:chgData name="Aditya Kumar" userId="8d02449d-a952-42c1-90ce-9cfb614d402f" providerId="ADAL" clId="{7A5DE330-4C6D-4859-BFE2-539C2F5968E8}" dt="2025-10-28T18:22:19.910" v="7705" actId="1582"/>
          <ac:picMkLst>
            <pc:docMk/>
            <pc:sldMk cId="3068304324" sldId="323"/>
            <ac:picMk id="7" creationId="{9900AA54-3062-7BDD-9659-859AB9BF81FA}"/>
          </ac:picMkLst>
        </pc:picChg>
        <pc:picChg chg="add mod">
          <ac:chgData name="Aditya Kumar" userId="8d02449d-a952-42c1-90ce-9cfb614d402f" providerId="ADAL" clId="{7A5DE330-4C6D-4859-BFE2-539C2F5968E8}" dt="2025-10-28T18:22:19.910" v="7705" actId="1582"/>
          <ac:picMkLst>
            <pc:docMk/>
            <pc:sldMk cId="3068304324" sldId="323"/>
            <ac:picMk id="9" creationId="{A2E2D5AC-B52D-9109-0A38-775CF3E35ED9}"/>
          </ac:picMkLst>
        </pc:picChg>
      </pc:sldChg>
      <pc:sldChg chg="modSp add del mod">
        <pc:chgData name="Aditya Kumar" userId="8d02449d-a952-42c1-90ce-9cfb614d402f" providerId="ADAL" clId="{7A5DE330-4C6D-4859-BFE2-539C2F5968E8}" dt="2025-10-28T18:53:40.956" v="8643" actId="47"/>
        <pc:sldMkLst>
          <pc:docMk/>
          <pc:sldMk cId="3403055252" sldId="324"/>
        </pc:sldMkLst>
      </pc:sldChg>
      <pc:sldChg chg="modSp add del mod">
        <pc:chgData name="Aditya Kumar" userId="8d02449d-a952-42c1-90ce-9cfb614d402f" providerId="ADAL" clId="{7A5DE330-4C6D-4859-BFE2-539C2F5968E8}" dt="2025-10-28T18:45:05.736" v="8488" actId="47"/>
        <pc:sldMkLst>
          <pc:docMk/>
          <pc:sldMk cId="3409790800" sldId="324"/>
        </pc:sldMkLst>
      </pc:sldChg>
      <pc:sldChg chg="modSp add del mod">
        <pc:chgData name="Aditya Kumar" userId="8d02449d-a952-42c1-90ce-9cfb614d402f" providerId="ADAL" clId="{7A5DE330-4C6D-4859-BFE2-539C2F5968E8}" dt="2025-10-28T18:45:40.105" v="8495" actId="2890"/>
        <pc:sldMkLst>
          <pc:docMk/>
          <pc:sldMk cId="4290509940" sldId="324"/>
        </pc:sldMkLst>
      </pc:sldChg>
      <pc:sldChg chg="modSp add mod modTransition">
        <pc:chgData name="Aditya Kumar" userId="8d02449d-a952-42c1-90ce-9cfb614d402f" providerId="ADAL" clId="{7A5DE330-4C6D-4859-BFE2-539C2F5968E8}" dt="2025-10-29T10:41:10.481" v="10227" actId="20577"/>
        <pc:sldMkLst>
          <pc:docMk/>
          <pc:sldMk cId="2895902779" sldId="325"/>
        </pc:sldMkLst>
        <pc:spChg chg="mod">
          <ac:chgData name="Aditya Kumar" userId="8d02449d-a952-42c1-90ce-9cfb614d402f" providerId="ADAL" clId="{7A5DE330-4C6D-4859-BFE2-539C2F5968E8}" dt="2025-10-29T10:41:10.481" v="10227" actId="20577"/>
          <ac:spMkLst>
            <pc:docMk/>
            <pc:sldMk cId="2895902779" sldId="325"/>
            <ac:spMk id="4" creationId="{D3C17CCC-C5CF-8260-DAE3-BA1716B37972}"/>
          </ac:spMkLst>
        </pc:spChg>
        <pc:grpChg chg="mod">
          <ac:chgData name="Aditya Kumar" userId="8d02449d-a952-42c1-90ce-9cfb614d402f" providerId="ADAL" clId="{7A5DE330-4C6D-4859-BFE2-539C2F5968E8}" dt="2025-10-28T18:56:01.575" v="8737" actId="14100"/>
          <ac:grpSpMkLst>
            <pc:docMk/>
            <pc:sldMk cId="2895902779" sldId="325"/>
            <ac:grpSpMk id="3" creationId="{939384A4-C0C6-00EF-2C72-961203C59E22}"/>
          </ac:grpSpMkLst>
        </pc:grpChg>
      </pc:sldChg>
      <pc:sldChg chg="modSp add mod modTransition">
        <pc:chgData name="Aditya Kumar" userId="8d02449d-a952-42c1-90ce-9cfb614d402f" providerId="ADAL" clId="{7A5DE330-4C6D-4859-BFE2-539C2F5968E8}" dt="2025-10-29T10:41:23.980" v="10236"/>
        <pc:sldMkLst>
          <pc:docMk/>
          <pc:sldMk cId="1744869579" sldId="326"/>
        </pc:sldMkLst>
        <pc:spChg chg="mod">
          <ac:chgData name="Aditya Kumar" userId="8d02449d-a952-42c1-90ce-9cfb614d402f" providerId="ADAL" clId="{7A5DE330-4C6D-4859-BFE2-539C2F5968E8}" dt="2025-10-29T10:41:23.980" v="10236"/>
          <ac:spMkLst>
            <pc:docMk/>
            <pc:sldMk cId="1744869579" sldId="326"/>
            <ac:spMk id="4" creationId="{D3CB36B7-9D4C-D391-8CAF-32D472FB14C0}"/>
          </ac:spMkLst>
        </pc:spChg>
      </pc:sldChg>
      <pc:sldChg chg="modSp add del mod">
        <pc:chgData name="Aditya Kumar" userId="8d02449d-a952-42c1-90ce-9cfb614d402f" providerId="ADAL" clId="{7A5DE330-4C6D-4859-BFE2-539C2F5968E8}" dt="2025-10-28T19:02:40.682" v="9116" actId="47"/>
        <pc:sldMkLst>
          <pc:docMk/>
          <pc:sldMk cId="584967539" sldId="327"/>
        </pc:sldMkLst>
      </pc:sldChg>
      <pc:sldChg chg="modSp add mod modTransition">
        <pc:chgData name="Aditya Kumar" userId="8d02449d-a952-42c1-90ce-9cfb614d402f" providerId="ADAL" clId="{7A5DE330-4C6D-4859-BFE2-539C2F5968E8}" dt="2025-10-29T09:16:05.037" v="9608"/>
        <pc:sldMkLst>
          <pc:docMk/>
          <pc:sldMk cId="3500906250" sldId="327"/>
        </pc:sldMkLst>
        <pc:spChg chg="mod">
          <ac:chgData name="Aditya Kumar" userId="8d02449d-a952-42c1-90ce-9cfb614d402f" providerId="ADAL" clId="{7A5DE330-4C6D-4859-BFE2-539C2F5968E8}" dt="2025-10-29T09:15:35.398" v="9604" actId="1038"/>
          <ac:spMkLst>
            <pc:docMk/>
            <pc:sldMk cId="3500906250" sldId="327"/>
            <ac:spMk id="5" creationId="{D5FDECD4-5F81-A59E-3A6E-95E9A4E851DB}"/>
          </ac:spMkLst>
        </pc:spChg>
        <pc:grpChg chg="mod">
          <ac:chgData name="Aditya Kumar" userId="8d02449d-a952-42c1-90ce-9cfb614d402f" providerId="ADAL" clId="{7A5DE330-4C6D-4859-BFE2-539C2F5968E8}" dt="2025-10-29T09:15:57.087" v="9606" actId="14100"/>
          <ac:grpSpMkLst>
            <pc:docMk/>
            <pc:sldMk cId="3500906250" sldId="327"/>
            <ac:grpSpMk id="36" creationId="{79C33537-2A8B-D189-F211-0DF2783E4D2F}"/>
          </ac:grpSpMkLst>
        </pc:grpChg>
      </pc:sldChg>
      <pc:sldChg chg="modSp add del mod">
        <pc:chgData name="Aditya Kumar" userId="8d02449d-a952-42c1-90ce-9cfb614d402f" providerId="ADAL" clId="{7A5DE330-4C6D-4859-BFE2-539C2F5968E8}" dt="2025-10-28T19:01:36.559" v="9039" actId="2890"/>
        <pc:sldMkLst>
          <pc:docMk/>
          <pc:sldMk cId="3898821302" sldId="327"/>
        </pc:sldMkLst>
      </pc:sldChg>
      <pc:sldChg chg="add modTransition">
        <pc:chgData name="Aditya Kumar" userId="8d02449d-a952-42c1-90ce-9cfb614d402f" providerId="ADAL" clId="{7A5DE330-4C6D-4859-BFE2-539C2F5968E8}" dt="2025-10-29T08:51:18.780" v="9406"/>
        <pc:sldMkLst>
          <pc:docMk/>
          <pc:sldMk cId="120675925" sldId="328"/>
        </pc:sldMkLst>
      </pc:sldChg>
      <pc:sldChg chg="add modTransition">
        <pc:chgData name="Aditya Kumar" userId="8d02449d-a952-42c1-90ce-9cfb614d402f" providerId="ADAL" clId="{7A5DE330-4C6D-4859-BFE2-539C2F5968E8}" dt="2025-10-29T09:16:01.100" v="9607"/>
        <pc:sldMkLst>
          <pc:docMk/>
          <pc:sldMk cId="334652722" sldId="329"/>
        </pc:sldMkLst>
      </pc:sldChg>
      <pc:sldChg chg="new del">
        <pc:chgData name="Aditya Kumar" userId="8d02449d-a952-42c1-90ce-9cfb614d402f" providerId="ADAL" clId="{7A5DE330-4C6D-4859-BFE2-539C2F5968E8}" dt="2025-10-29T09:53:40.195" v="9746" actId="47"/>
        <pc:sldMkLst>
          <pc:docMk/>
          <pc:sldMk cId="468874106" sldId="330"/>
        </pc:sldMkLst>
      </pc:sldChg>
      <pc:sldChg chg="addSp modSp new mod ord modShow">
        <pc:chgData name="Aditya Kumar" userId="8d02449d-a952-42c1-90ce-9cfb614d402f" providerId="ADAL" clId="{7A5DE330-4C6D-4859-BFE2-539C2F5968E8}" dt="2025-10-29T14:58:27.542" v="10575" actId="404"/>
        <pc:sldMkLst>
          <pc:docMk/>
          <pc:sldMk cId="2772041946" sldId="330"/>
        </pc:sldMkLst>
        <pc:spChg chg="mod">
          <ac:chgData name="Aditya Kumar" userId="8d02449d-a952-42c1-90ce-9cfb614d402f" providerId="ADAL" clId="{7A5DE330-4C6D-4859-BFE2-539C2F5968E8}" dt="2025-10-29T10:08:46.215" v="9926" actId="1038"/>
          <ac:spMkLst>
            <pc:docMk/>
            <pc:sldMk cId="2772041946" sldId="330"/>
            <ac:spMk id="2" creationId="{9D779ED4-84BD-AEF8-7DE3-7E573971FAE7}"/>
          </ac:spMkLst>
        </pc:spChg>
        <pc:spChg chg="add mod">
          <ac:chgData name="Aditya Kumar" userId="8d02449d-a952-42c1-90ce-9cfb614d402f" providerId="ADAL" clId="{7A5DE330-4C6D-4859-BFE2-539C2F5968E8}" dt="2025-10-29T10:13:45.194" v="10122" actId="1076"/>
          <ac:spMkLst>
            <pc:docMk/>
            <pc:sldMk cId="2772041946" sldId="330"/>
            <ac:spMk id="4" creationId="{354E5AE8-9781-51E7-B384-F78EB9DC4DE9}"/>
          </ac:spMkLst>
        </pc:spChg>
        <pc:spChg chg="add mod">
          <ac:chgData name="Aditya Kumar" userId="8d02449d-a952-42c1-90ce-9cfb614d402f" providerId="ADAL" clId="{7A5DE330-4C6D-4859-BFE2-539C2F5968E8}" dt="2025-10-29T10:13:49.554" v="10123" actId="1076"/>
          <ac:spMkLst>
            <pc:docMk/>
            <pc:sldMk cId="2772041946" sldId="330"/>
            <ac:spMk id="5" creationId="{6CB2C812-E258-F156-A27F-87FF141C9B4A}"/>
          </ac:spMkLst>
        </pc:spChg>
        <pc:spChg chg="add mod">
          <ac:chgData name="Aditya Kumar" userId="8d02449d-a952-42c1-90ce-9cfb614d402f" providerId="ADAL" clId="{7A5DE330-4C6D-4859-BFE2-539C2F5968E8}" dt="2025-10-29T10:13:22.644" v="10080" actId="1582"/>
          <ac:spMkLst>
            <pc:docMk/>
            <pc:sldMk cId="2772041946" sldId="330"/>
            <ac:spMk id="6" creationId="{C4B813E0-DEE2-FFDE-6CD0-847F906A13A7}"/>
          </ac:spMkLst>
        </pc:spChg>
        <pc:spChg chg="add mod">
          <ac:chgData name="Aditya Kumar" userId="8d02449d-a952-42c1-90ce-9cfb614d402f" providerId="ADAL" clId="{7A5DE330-4C6D-4859-BFE2-539C2F5968E8}" dt="2025-10-29T10:13:34.455" v="10119" actId="1036"/>
          <ac:spMkLst>
            <pc:docMk/>
            <pc:sldMk cId="2772041946" sldId="330"/>
            <ac:spMk id="7" creationId="{3FAD06DE-76F8-CA46-F9BD-2EE6BB304CF5}"/>
          </ac:spMkLst>
        </pc:spChg>
        <pc:graphicFrameChg chg="add mod modGraphic">
          <ac:chgData name="Aditya Kumar" userId="8d02449d-a952-42c1-90ce-9cfb614d402f" providerId="ADAL" clId="{7A5DE330-4C6D-4859-BFE2-539C2F5968E8}" dt="2025-10-29T14:58:27.542" v="10575" actId="404"/>
          <ac:graphicFrameMkLst>
            <pc:docMk/>
            <pc:sldMk cId="2772041946" sldId="330"/>
            <ac:graphicFrameMk id="3" creationId="{2719ECCF-1779-366B-23BA-A49FEC7F58D2}"/>
          </ac:graphicFrameMkLst>
        </pc:graphicFrameChg>
      </pc:sldChg>
      <pc:sldChg chg="addSp delSp modSp new add del mod ord modAnim">
        <pc:chgData name="Aditya Kumar" userId="8d02449d-a952-42c1-90ce-9cfb614d402f" providerId="ADAL" clId="{7A5DE330-4C6D-4859-BFE2-539C2F5968E8}" dt="2025-10-29T09:56:48.522" v="9765" actId="47"/>
        <pc:sldMkLst>
          <pc:docMk/>
          <pc:sldMk cId="686981033" sldId="331"/>
        </pc:sldMkLst>
        <pc:spChg chg="mod">
          <ac:chgData name="Aditya Kumar" userId="8d02449d-a952-42c1-90ce-9cfb614d402f" providerId="ADAL" clId="{7A5DE330-4C6D-4859-BFE2-539C2F5968E8}" dt="2025-10-29T09:54:09.275" v="9749"/>
          <ac:spMkLst>
            <pc:docMk/>
            <pc:sldMk cId="686981033" sldId="331"/>
            <ac:spMk id="6" creationId="{9C992AA1-15B8-32EE-3DFD-6E260ED5CDCC}"/>
          </ac:spMkLst>
        </pc:spChg>
        <pc:spChg chg="mod">
          <ac:chgData name="Aditya Kumar" userId="8d02449d-a952-42c1-90ce-9cfb614d402f" providerId="ADAL" clId="{7A5DE330-4C6D-4859-BFE2-539C2F5968E8}" dt="2025-10-29T09:54:09.275" v="9749"/>
          <ac:spMkLst>
            <pc:docMk/>
            <pc:sldMk cId="686981033" sldId="331"/>
            <ac:spMk id="8" creationId="{143E4396-0E11-5884-BAAE-4055CF25E461}"/>
          </ac:spMkLst>
        </pc:spChg>
        <pc:grpChg chg="add mod">
          <ac:chgData name="Aditya Kumar" userId="8d02449d-a952-42c1-90ce-9cfb614d402f" providerId="ADAL" clId="{7A5DE330-4C6D-4859-BFE2-539C2F5968E8}" dt="2025-10-29T09:54:12.732" v="9750" actId="164"/>
          <ac:grpSpMkLst>
            <pc:docMk/>
            <pc:sldMk cId="686981033" sldId="331"/>
            <ac:grpSpMk id="4" creationId="{6AAF6408-14B7-35D1-AD22-D7E42D72CD1F}"/>
          </ac:grpSpMkLst>
        </pc:grpChg>
        <pc:grpChg chg="add mod">
          <ac:chgData name="Aditya Kumar" userId="8d02449d-a952-42c1-90ce-9cfb614d402f" providerId="ADAL" clId="{7A5DE330-4C6D-4859-BFE2-539C2F5968E8}" dt="2025-10-29T09:54:12.732" v="9750" actId="164"/>
          <ac:grpSpMkLst>
            <pc:docMk/>
            <pc:sldMk cId="686981033" sldId="331"/>
            <ac:grpSpMk id="7" creationId="{1A84A1CA-D955-CF7B-759E-67E26AEA9C11}"/>
          </ac:grpSpMkLst>
        </pc:grpChg>
        <pc:grpChg chg="add mod">
          <ac:chgData name="Aditya Kumar" userId="8d02449d-a952-42c1-90ce-9cfb614d402f" providerId="ADAL" clId="{7A5DE330-4C6D-4859-BFE2-539C2F5968E8}" dt="2025-10-29T09:54:24.426" v="9752" actId="1076"/>
          <ac:grpSpMkLst>
            <pc:docMk/>
            <pc:sldMk cId="686981033" sldId="331"/>
            <ac:grpSpMk id="10" creationId="{DE70A662-0E00-40D9-AACB-C74A30992A62}"/>
          </ac:grpSpMkLst>
        </pc:grpChg>
        <pc:picChg chg="add mod">
          <ac:chgData name="Aditya Kumar" userId="8d02449d-a952-42c1-90ce-9cfb614d402f" providerId="ADAL" clId="{7A5DE330-4C6D-4859-BFE2-539C2F5968E8}" dt="2025-10-29T09:54:12.732" v="9750" actId="164"/>
          <ac:picMkLst>
            <pc:docMk/>
            <pc:sldMk cId="686981033" sldId="331"/>
            <ac:picMk id="3" creationId="{633DC1E4-0030-EB11-9BF0-B688D53D5F77}"/>
          </ac:picMkLst>
        </pc:picChg>
        <pc:picChg chg="add del mod">
          <ac:chgData name="Aditya Kumar" userId="8d02449d-a952-42c1-90ce-9cfb614d402f" providerId="ADAL" clId="{7A5DE330-4C6D-4859-BFE2-539C2F5968E8}" dt="2025-10-29T09:56:45.250" v="9764" actId="478"/>
          <ac:picMkLst>
            <pc:docMk/>
            <pc:sldMk cId="686981033" sldId="331"/>
            <ac:picMk id="11" creationId="{D16F6C35-9DC1-0E7B-EB45-0D82C11E5352}"/>
          </ac:picMkLst>
        </pc:picChg>
        <pc:cxnChg chg="mod">
          <ac:chgData name="Aditya Kumar" userId="8d02449d-a952-42c1-90ce-9cfb614d402f" providerId="ADAL" clId="{7A5DE330-4C6D-4859-BFE2-539C2F5968E8}" dt="2025-10-29T09:54:09.275" v="9749"/>
          <ac:cxnSpMkLst>
            <pc:docMk/>
            <pc:sldMk cId="686981033" sldId="331"/>
            <ac:cxnSpMk id="5" creationId="{7BD4E78C-04C0-033C-F7EE-A80D67EDACD7}"/>
          </ac:cxnSpMkLst>
        </pc:cxnChg>
        <pc:cxnChg chg="mod">
          <ac:chgData name="Aditya Kumar" userId="8d02449d-a952-42c1-90ce-9cfb614d402f" providerId="ADAL" clId="{7A5DE330-4C6D-4859-BFE2-539C2F5968E8}" dt="2025-10-29T09:54:09.275" v="9749"/>
          <ac:cxnSpMkLst>
            <pc:docMk/>
            <pc:sldMk cId="686981033" sldId="331"/>
            <ac:cxnSpMk id="9" creationId="{6A298584-732A-AF87-5AD9-77F1EEF46F9F}"/>
          </ac:cxnSpMkLst>
        </pc:cxnChg>
      </pc:sldChg>
      <pc:sldChg chg="new del">
        <pc:chgData name="Aditya Kumar" userId="8d02449d-a952-42c1-90ce-9cfb614d402f" providerId="ADAL" clId="{7A5DE330-4C6D-4859-BFE2-539C2F5968E8}" dt="2025-10-29T10:10:32.045" v="9967" actId="680"/>
        <pc:sldMkLst>
          <pc:docMk/>
          <pc:sldMk cId="896566795" sldId="331"/>
        </pc:sldMkLst>
      </pc:sldChg>
      <pc:sldChg chg="addSp delSp modSp new mod">
        <pc:chgData name="Aditya Kumar" userId="8d02449d-a952-42c1-90ce-9cfb614d402f" providerId="ADAL" clId="{7A5DE330-4C6D-4859-BFE2-539C2F5968E8}" dt="2025-10-29T14:58:03.951" v="10569" actId="20577"/>
        <pc:sldMkLst>
          <pc:docMk/>
          <pc:sldMk cId="2943187886" sldId="331"/>
        </pc:sldMkLst>
        <pc:spChg chg="mod">
          <ac:chgData name="Aditya Kumar" userId="8d02449d-a952-42c1-90ce-9cfb614d402f" providerId="ADAL" clId="{7A5DE330-4C6D-4859-BFE2-539C2F5968E8}" dt="2025-10-29T14:51:03.314" v="10289" actId="1038"/>
          <ac:spMkLst>
            <pc:docMk/>
            <pc:sldMk cId="2943187886" sldId="331"/>
            <ac:spMk id="2" creationId="{F27207C0-0F53-8EC6-16CF-CABAB528EA83}"/>
          </ac:spMkLst>
        </pc:spChg>
        <pc:spChg chg="add del mod">
          <ac:chgData name="Aditya Kumar" userId="8d02449d-a952-42c1-90ce-9cfb614d402f" providerId="ADAL" clId="{7A5DE330-4C6D-4859-BFE2-539C2F5968E8}" dt="2025-10-29T14:51:20.219" v="10294"/>
          <ac:spMkLst>
            <pc:docMk/>
            <pc:sldMk cId="2943187886" sldId="331"/>
            <ac:spMk id="3" creationId="{C108F17B-BF20-62D2-A5C5-F5D6A6BC7FCF}"/>
          </ac:spMkLst>
        </pc:spChg>
        <pc:spChg chg="add mod">
          <ac:chgData name="Aditya Kumar" userId="8d02449d-a952-42c1-90ce-9cfb614d402f" providerId="ADAL" clId="{7A5DE330-4C6D-4859-BFE2-539C2F5968E8}" dt="2025-10-29T14:58:03.951" v="10569" actId="20577"/>
          <ac:spMkLst>
            <pc:docMk/>
            <pc:sldMk cId="2943187886" sldId="331"/>
            <ac:spMk id="4" creationId="{19F9C303-9F7D-75F0-4EA5-FBAFCC74C49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D5535-CAAE-444E-9C66-C167559FD00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2051062-8FA3-4DB5-AB7F-9DF83E388377}">
      <dgm:prSet phldrT="[Text]" custT="1"/>
      <dgm:spPr>
        <a:solidFill>
          <a:srgbClr val="1F9180"/>
        </a:solidFill>
      </dgm:spPr>
      <dgm:t>
        <a:bodyPr/>
        <a:lstStyle/>
        <a:p>
          <a:r>
            <a:rPr lang="en-IN" sz="1600" dirty="0">
              <a:solidFill>
                <a:srgbClr val="FFFFFF"/>
              </a:solidFill>
            </a:rPr>
            <a:t>Theoretical Part</a:t>
          </a:r>
        </a:p>
      </dgm:t>
    </dgm:pt>
    <dgm:pt modelId="{EDE47E5A-BDB7-4AD3-B36D-B693825CE0A4}" type="parTrans" cxnId="{38CEBCB7-2DAD-4D64-A321-4A94D2C0D068}">
      <dgm:prSet/>
      <dgm:spPr/>
      <dgm:t>
        <a:bodyPr/>
        <a:lstStyle/>
        <a:p>
          <a:endParaRPr lang="en-IN"/>
        </a:p>
      </dgm:t>
    </dgm:pt>
    <dgm:pt modelId="{6A679E60-8C80-41BF-ADAC-D175670EE788}" type="sibTrans" cxnId="{38CEBCB7-2DAD-4D64-A321-4A94D2C0D068}">
      <dgm:prSet/>
      <dgm:spPr/>
      <dgm:t>
        <a:bodyPr/>
        <a:lstStyle/>
        <a:p>
          <a:endParaRPr lang="en-IN"/>
        </a:p>
      </dgm:t>
    </dgm:pt>
    <dgm:pt modelId="{01E02766-8E7D-40B4-9BFF-705B57D753CA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FHA Analysis</a:t>
          </a:r>
        </a:p>
      </dgm:t>
    </dgm:pt>
    <dgm:pt modelId="{4BC55329-D371-4F19-AC0D-C7F58F6A5F37}" type="parTrans" cxnId="{8033E2C4-9033-4F37-B823-3AD53CC8C6CE}">
      <dgm:prSet/>
      <dgm:spPr>
        <a:ln>
          <a:solidFill>
            <a:srgbClr val="1F9180"/>
          </a:solidFill>
        </a:ln>
      </dgm:spPr>
      <dgm:t>
        <a:bodyPr/>
        <a:lstStyle/>
        <a:p>
          <a:endParaRPr lang="en-IN"/>
        </a:p>
      </dgm:t>
    </dgm:pt>
    <dgm:pt modelId="{95A9580D-BC43-489E-9B44-9780BA011598}" type="sibTrans" cxnId="{8033E2C4-9033-4F37-B823-3AD53CC8C6CE}">
      <dgm:prSet/>
      <dgm:spPr/>
      <dgm:t>
        <a:bodyPr/>
        <a:lstStyle/>
        <a:p>
          <a:endParaRPr lang="en-IN"/>
        </a:p>
      </dgm:t>
    </dgm:pt>
    <dgm:pt modelId="{963A78BB-96D5-4C47-ABC4-15A89ED10C5C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Voltage Gain Curves</a:t>
          </a:r>
        </a:p>
      </dgm:t>
    </dgm:pt>
    <dgm:pt modelId="{194AF5CC-E8EF-4215-BA71-69A017AE85AD}" type="parTrans" cxnId="{BF67B0D7-F130-49A8-8C9E-56554CFEF0F3}">
      <dgm:prSet/>
      <dgm:spPr>
        <a:ln>
          <a:solidFill>
            <a:srgbClr val="1F9180"/>
          </a:solidFill>
        </a:ln>
      </dgm:spPr>
      <dgm:t>
        <a:bodyPr/>
        <a:lstStyle/>
        <a:p>
          <a:endParaRPr lang="en-IN"/>
        </a:p>
      </dgm:t>
    </dgm:pt>
    <dgm:pt modelId="{DA36A7FB-4B58-4F9A-9DE9-E356A432FE25}" type="sibTrans" cxnId="{BF67B0D7-F130-49A8-8C9E-56554CFEF0F3}">
      <dgm:prSet/>
      <dgm:spPr/>
      <dgm:t>
        <a:bodyPr/>
        <a:lstStyle/>
        <a:p>
          <a:endParaRPr lang="en-IN"/>
        </a:p>
      </dgm:t>
    </dgm:pt>
    <dgm:pt modelId="{0D6FEEA1-4392-41A4-BC5E-BE77DAFD158B}">
      <dgm:prSet phldrT="[Text]" custT="1"/>
      <dgm:spPr>
        <a:solidFill>
          <a:srgbClr val="1F9180"/>
        </a:solidFill>
      </dgm:spPr>
      <dgm:t>
        <a:bodyPr/>
        <a:lstStyle/>
        <a:p>
          <a:r>
            <a:rPr lang="en-IN" sz="1600" dirty="0">
              <a:solidFill>
                <a:schemeClr val="bg1"/>
              </a:solidFill>
            </a:rPr>
            <a:t>Hardware Part</a:t>
          </a:r>
        </a:p>
      </dgm:t>
    </dgm:pt>
    <dgm:pt modelId="{FCA254BE-2258-4ABB-BED9-5BE12D967F5A}" type="parTrans" cxnId="{CD2238FB-960F-4E15-A547-1131F666A9F2}">
      <dgm:prSet/>
      <dgm:spPr/>
      <dgm:t>
        <a:bodyPr/>
        <a:lstStyle/>
        <a:p>
          <a:endParaRPr lang="en-IN"/>
        </a:p>
      </dgm:t>
    </dgm:pt>
    <dgm:pt modelId="{F364E110-A989-405B-B5E1-75181E6C9CFD}" type="sibTrans" cxnId="{CD2238FB-960F-4E15-A547-1131F666A9F2}">
      <dgm:prSet/>
      <dgm:spPr/>
      <dgm:t>
        <a:bodyPr/>
        <a:lstStyle/>
        <a:p>
          <a:endParaRPr lang="en-IN"/>
        </a:p>
      </dgm:t>
    </dgm:pt>
    <dgm:pt modelId="{F2B210C3-E12A-48F4-A52C-7B02877D7030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Transformer Characterization</a:t>
          </a:r>
        </a:p>
      </dgm:t>
    </dgm:pt>
    <dgm:pt modelId="{DE7ACE7A-6698-4144-BB4C-4B84D654C397}" type="parTrans" cxnId="{8EE492D8-5F1C-4CCB-8AA7-C72796B75B80}">
      <dgm:prSet/>
      <dgm:spPr>
        <a:ln>
          <a:solidFill>
            <a:srgbClr val="1F9180"/>
          </a:solidFill>
        </a:ln>
      </dgm:spPr>
      <dgm:t>
        <a:bodyPr/>
        <a:lstStyle/>
        <a:p>
          <a:endParaRPr lang="en-IN"/>
        </a:p>
      </dgm:t>
    </dgm:pt>
    <dgm:pt modelId="{5E323ABB-ED65-4C78-9B0B-754F92D341CE}" type="sibTrans" cxnId="{8EE492D8-5F1C-4CCB-8AA7-C72796B75B80}">
      <dgm:prSet/>
      <dgm:spPr/>
      <dgm:t>
        <a:bodyPr/>
        <a:lstStyle/>
        <a:p>
          <a:endParaRPr lang="en-IN"/>
        </a:p>
      </dgm:t>
    </dgm:pt>
    <dgm:pt modelId="{A528AB3E-9B5F-4AE5-A59A-678ACA38E8A1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Series Resonant Converter (SRC)</a:t>
          </a:r>
        </a:p>
      </dgm:t>
    </dgm:pt>
    <dgm:pt modelId="{CA473EA7-E31F-4C22-A446-1E94FE15489B}" type="parTrans" cxnId="{1825DA96-9A75-41A6-86DE-EA0738E6D6C3}">
      <dgm:prSet/>
      <dgm:spPr>
        <a:ln>
          <a:solidFill>
            <a:srgbClr val="1F9180"/>
          </a:solidFill>
        </a:ln>
      </dgm:spPr>
      <dgm:t>
        <a:bodyPr/>
        <a:lstStyle/>
        <a:p>
          <a:endParaRPr lang="en-IN"/>
        </a:p>
      </dgm:t>
    </dgm:pt>
    <dgm:pt modelId="{CD2E7FA4-F8D4-43AB-AD32-F0680EBE4725}" type="sibTrans" cxnId="{1825DA96-9A75-41A6-86DE-EA0738E6D6C3}">
      <dgm:prSet/>
      <dgm:spPr/>
      <dgm:t>
        <a:bodyPr/>
        <a:lstStyle/>
        <a:p>
          <a:endParaRPr lang="en-IN"/>
        </a:p>
      </dgm:t>
    </dgm:pt>
    <dgm:pt modelId="{B80AEDA5-5A18-4948-B269-8B75ACD6B7AA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LLC Resonant Converter</a:t>
          </a:r>
        </a:p>
      </dgm:t>
    </dgm:pt>
    <dgm:pt modelId="{928D6D21-847C-4FC8-AC70-B8EEDB72C0D6}" type="parTrans" cxnId="{6E394C42-5ADE-4E75-8756-0981A4887711}">
      <dgm:prSet/>
      <dgm:spPr>
        <a:ln>
          <a:solidFill>
            <a:srgbClr val="1F9180"/>
          </a:solidFill>
        </a:ln>
      </dgm:spPr>
      <dgm:t>
        <a:bodyPr/>
        <a:lstStyle/>
        <a:p>
          <a:endParaRPr lang="en-IN"/>
        </a:p>
      </dgm:t>
    </dgm:pt>
    <dgm:pt modelId="{46459746-3169-464F-948A-93F6EC90E59B}" type="sibTrans" cxnId="{6E394C42-5ADE-4E75-8756-0981A4887711}">
      <dgm:prSet/>
      <dgm:spPr/>
      <dgm:t>
        <a:bodyPr/>
        <a:lstStyle/>
        <a:p>
          <a:endParaRPr lang="en-IN"/>
        </a:p>
      </dgm:t>
    </dgm:pt>
    <dgm:pt modelId="{61738FBA-0276-4CD1-AFEA-B5060BCFC82B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 dirty="0"/>
            <a:t>Operating Modes</a:t>
          </a:r>
        </a:p>
      </dgm:t>
    </dgm:pt>
    <dgm:pt modelId="{74E10B93-F51A-4E8E-AFF2-ECD4BC9104BF}" type="parTrans" cxnId="{5EAD1D59-84DF-463D-A9B1-B747B397F169}">
      <dgm:prSet/>
      <dgm:spPr/>
      <dgm:t>
        <a:bodyPr/>
        <a:lstStyle/>
        <a:p>
          <a:endParaRPr lang="en-IN"/>
        </a:p>
      </dgm:t>
    </dgm:pt>
    <dgm:pt modelId="{7FB64C2D-F4B4-4F9C-9914-0DA8B9785A72}" type="sibTrans" cxnId="{5EAD1D59-84DF-463D-A9B1-B747B397F169}">
      <dgm:prSet/>
      <dgm:spPr/>
      <dgm:t>
        <a:bodyPr/>
        <a:lstStyle/>
        <a:p>
          <a:endParaRPr lang="en-IN"/>
        </a:p>
      </dgm:t>
    </dgm:pt>
    <dgm:pt modelId="{47F8A3BA-CE90-4882-89D3-FEFDA389A820}">
      <dgm:prSet phldrT="[Text]"/>
      <dgm:spPr>
        <a:ln>
          <a:solidFill>
            <a:srgbClr val="1F9180"/>
          </a:solidFill>
        </a:ln>
      </dgm:spPr>
      <dgm:t>
        <a:bodyPr/>
        <a:lstStyle/>
        <a:p>
          <a:r>
            <a:rPr lang="en-IN"/>
            <a:t>Design Parameters</a:t>
          </a:r>
          <a:endParaRPr lang="en-IN" dirty="0"/>
        </a:p>
      </dgm:t>
    </dgm:pt>
    <dgm:pt modelId="{FD6F6FE2-C338-49FB-9B6F-E091C76EBF38}" type="parTrans" cxnId="{B5B26BBF-9FD9-4CBA-9C4F-165C767E4912}">
      <dgm:prSet/>
      <dgm:spPr/>
      <dgm:t>
        <a:bodyPr/>
        <a:lstStyle/>
        <a:p>
          <a:endParaRPr lang="en-IN"/>
        </a:p>
      </dgm:t>
    </dgm:pt>
    <dgm:pt modelId="{2D245C7C-E72F-4777-8D52-A3F57438926A}" type="sibTrans" cxnId="{B5B26BBF-9FD9-4CBA-9C4F-165C767E4912}">
      <dgm:prSet/>
      <dgm:spPr/>
      <dgm:t>
        <a:bodyPr/>
        <a:lstStyle/>
        <a:p>
          <a:endParaRPr lang="en-IN"/>
        </a:p>
      </dgm:t>
    </dgm:pt>
    <dgm:pt modelId="{46ADB6DB-318F-4CF9-8B23-7C62ED5B1512}" type="pres">
      <dgm:prSet presAssocID="{792D5535-CAAE-444E-9C66-C167559FD0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CD0617-99ED-4A38-A8D1-74AC05400076}" type="pres">
      <dgm:prSet presAssocID="{22051062-8FA3-4DB5-AB7F-9DF83E388377}" presName="root" presStyleCnt="0"/>
      <dgm:spPr/>
    </dgm:pt>
    <dgm:pt modelId="{382EF137-96B4-430C-874E-7594F814937F}" type="pres">
      <dgm:prSet presAssocID="{22051062-8FA3-4DB5-AB7F-9DF83E388377}" presName="rootComposite" presStyleCnt="0"/>
      <dgm:spPr/>
    </dgm:pt>
    <dgm:pt modelId="{379B242F-BA01-432C-BE89-311E18DD5281}" type="pres">
      <dgm:prSet presAssocID="{22051062-8FA3-4DB5-AB7F-9DF83E388377}" presName="rootText" presStyleLbl="node1" presStyleIdx="0" presStyleCnt="2"/>
      <dgm:spPr/>
    </dgm:pt>
    <dgm:pt modelId="{725B2166-E890-4545-AE59-4E0D45E1CB5E}" type="pres">
      <dgm:prSet presAssocID="{22051062-8FA3-4DB5-AB7F-9DF83E388377}" presName="rootConnector" presStyleLbl="node1" presStyleIdx="0" presStyleCnt="2"/>
      <dgm:spPr/>
    </dgm:pt>
    <dgm:pt modelId="{2016D8D6-BEF7-4639-9247-FD6E9AED77E5}" type="pres">
      <dgm:prSet presAssocID="{22051062-8FA3-4DB5-AB7F-9DF83E388377}" presName="childShape" presStyleCnt="0"/>
      <dgm:spPr/>
    </dgm:pt>
    <dgm:pt modelId="{E0A58C3D-A00B-4CF3-864F-4582096C6C39}" type="pres">
      <dgm:prSet presAssocID="{4BC55329-D371-4F19-AC0D-C7F58F6A5F37}" presName="Name13" presStyleLbl="parChTrans1D2" presStyleIdx="0" presStyleCnt="7"/>
      <dgm:spPr/>
    </dgm:pt>
    <dgm:pt modelId="{53B5C74D-E603-4D1D-93FA-C2A85B2B2CC5}" type="pres">
      <dgm:prSet presAssocID="{01E02766-8E7D-40B4-9BFF-705B57D753CA}" presName="childText" presStyleLbl="bgAcc1" presStyleIdx="0" presStyleCnt="7">
        <dgm:presLayoutVars>
          <dgm:bulletEnabled val="1"/>
        </dgm:presLayoutVars>
      </dgm:prSet>
      <dgm:spPr/>
    </dgm:pt>
    <dgm:pt modelId="{DC174F98-4841-46F8-BE23-4F4539F90AD1}" type="pres">
      <dgm:prSet presAssocID="{194AF5CC-E8EF-4215-BA71-69A017AE85AD}" presName="Name13" presStyleLbl="parChTrans1D2" presStyleIdx="1" presStyleCnt="7"/>
      <dgm:spPr/>
    </dgm:pt>
    <dgm:pt modelId="{B4AAA964-F0E0-4873-B1C6-75B1495CAB63}" type="pres">
      <dgm:prSet presAssocID="{963A78BB-96D5-4C47-ABC4-15A89ED10C5C}" presName="childText" presStyleLbl="bgAcc1" presStyleIdx="1" presStyleCnt="7">
        <dgm:presLayoutVars>
          <dgm:bulletEnabled val="1"/>
        </dgm:presLayoutVars>
      </dgm:prSet>
      <dgm:spPr/>
    </dgm:pt>
    <dgm:pt modelId="{C25DA24C-6031-4435-8F07-BFEAA801184F}" type="pres">
      <dgm:prSet presAssocID="{74E10B93-F51A-4E8E-AFF2-ECD4BC9104BF}" presName="Name13" presStyleLbl="parChTrans1D2" presStyleIdx="2" presStyleCnt="7"/>
      <dgm:spPr/>
    </dgm:pt>
    <dgm:pt modelId="{A7B6A67C-6C38-48F2-A965-E81C90939D85}" type="pres">
      <dgm:prSet presAssocID="{61738FBA-0276-4CD1-AFEA-B5060BCFC82B}" presName="childText" presStyleLbl="bgAcc1" presStyleIdx="2" presStyleCnt="7">
        <dgm:presLayoutVars>
          <dgm:bulletEnabled val="1"/>
        </dgm:presLayoutVars>
      </dgm:prSet>
      <dgm:spPr/>
    </dgm:pt>
    <dgm:pt modelId="{7BF1A9BE-8313-4542-85E7-E8C9834F8720}" type="pres">
      <dgm:prSet presAssocID="{FD6F6FE2-C338-49FB-9B6F-E091C76EBF38}" presName="Name13" presStyleLbl="parChTrans1D2" presStyleIdx="3" presStyleCnt="7"/>
      <dgm:spPr/>
    </dgm:pt>
    <dgm:pt modelId="{9298F384-A435-405F-9973-3013AF394E25}" type="pres">
      <dgm:prSet presAssocID="{47F8A3BA-CE90-4882-89D3-FEFDA389A820}" presName="childText" presStyleLbl="bgAcc1" presStyleIdx="3" presStyleCnt="7">
        <dgm:presLayoutVars>
          <dgm:bulletEnabled val="1"/>
        </dgm:presLayoutVars>
      </dgm:prSet>
      <dgm:spPr/>
    </dgm:pt>
    <dgm:pt modelId="{ECD6D243-C312-4446-A4CA-FC3AF3960C83}" type="pres">
      <dgm:prSet presAssocID="{0D6FEEA1-4392-41A4-BC5E-BE77DAFD158B}" presName="root" presStyleCnt="0"/>
      <dgm:spPr/>
    </dgm:pt>
    <dgm:pt modelId="{F95C911D-8399-4C23-9767-E4A1F26A7D63}" type="pres">
      <dgm:prSet presAssocID="{0D6FEEA1-4392-41A4-BC5E-BE77DAFD158B}" presName="rootComposite" presStyleCnt="0"/>
      <dgm:spPr/>
    </dgm:pt>
    <dgm:pt modelId="{512873A7-23CB-42DF-AEE2-37E59ED8C2D1}" type="pres">
      <dgm:prSet presAssocID="{0D6FEEA1-4392-41A4-BC5E-BE77DAFD158B}" presName="rootText" presStyleLbl="node1" presStyleIdx="1" presStyleCnt="2"/>
      <dgm:spPr/>
    </dgm:pt>
    <dgm:pt modelId="{33DCB477-B8AA-4D80-AE8C-E30BA62DC0C5}" type="pres">
      <dgm:prSet presAssocID="{0D6FEEA1-4392-41A4-BC5E-BE77DAFD158B}" presName="rootConnector" presStyleLbl="node1" presStyleIdx="1" presStyleCnt="2"/>
      <dgm:spPr/>
    </dgm:pt>
    <dgm:pt modelId="{2418A02F-ECCA-4FC9-B6EE-F6E4F595D620}" type="pres">
      <dgm:prSet presAssocID="{0D6FEEA1-4392-41A4-BC5E-BE77DAFD158B}" presName="childShape" presStyleCnt="0"/>
      <dgm:spPr/>
    </dgm:pt>
    <dgm:pt modelId="{C1865DF9-7A9E-4A77-8FBD-F8FF132FE4D8}" type="pres">
      <dgm:prSet presAssocID="{DE7ACE7A-6698-4144-BB4C-4B84D654C397}" presName="Name13" presStyleLbl="parChTrans1D2" presStyleIdx="4" presStyleCnt="7"/>
      <dgm:spPr/>
    </dgm:pt>
    <dgm:pt modelId="{6005D80D-8CDF-408D-89E0-03661C878252}" type="pres">
      <dgm:prSet presAssocID="{F2B210C3-E12A-48F4-A52C-7B02877D7030}" presName="childText" presStyleLbl="bgAcc1" presStyleIdx="4" presStyleCnt="7">
        <dgm:presLayoutVars>
          <dgm:bulletEnabled val="1"/>
        </dgm:presLayoutVars>
      </dgm:prSet>
      <dgm:spPr/>
    </dgm:pt>
    <dgm:pt modelId="{5BC80FAF-21F1-476D-8A7A-0FEE714FA3CE}" type="pres">
      <dgm:prSet presAssocID="{CA473EA7-E31F-4C22-A446-1E94FE15489B}" presName="Name13" presStyleLbl="parChTrans1D2" presStyleIdx="5" presStyleCnt="7"/>
      <dgm:spPr/>
    </dgm:pt>
    <dgm:pt modelId="{6F582246-54C7-4044-B2CF-4B44A9E5FBD9}" type="pres">
      <dgm:prSet presAssocID="{A528AB3E-9B5F-4AE5-A59A-678ACA38E8A1}" presName="childText" presStyleLbl="bgAcc1" presStyleIdx="5" presStyleCnt="7">
        <dgm:presLayoutVars>
          <dgm:bulletEnabled val="1"/>
        </dgm:presLayoutVars>
      </dgm:prSet>
      <dgm:spPr/>
    </dgm:pt>
    <dgm:pt modelId="{3A7DC227-05DE-4F20-A262-D54FE11E6EDE}" type="pres">
      <dgm:prSet presAssocID="{928D6D21-847C-4FC8-AC70-B8EEDB72C0D6}" presName="Name13" presStyleLbl="parChTrans1D2" presStyleIdx="6" presStyleCnt="7"/>
      <dgm:spPr/>
    </dgm:pt>
    <dgm:pt modelId="{1C5930F9-7CE0-4CB2-9FFD-47D750DBF933}" type="pres">
      <dgm:prSet presAssocID="{B80AEDA5-5A18-4948-B269-8B75ACD6B7AA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2205891C-5C8A-4628-8D55-2CABCD2B16FC}" type="presOf" srcId="{61738FBA-0276-4CD1-AFEA-B5060BCFC82B}" destId="{A7B6A67C-6C38-48F2-A965-E81C90939D85}" srcOrd="0" destOrd="0" presId="urn:microsoft.com/office/officeart/2005/8/layout/hierarchy3"/>
    <dgm:cxn modelId="{6E394C42-5ADE-4E75-8756-0981A4887711}" srcId="{0D6FEEA1-4392-41A4-BC5E-BE77DAFD158B}" destId="{B80AEDA5-5A18-4948-B269-8B75ACD6B7AA}" srcOrd="2" destOrd="0" parTransId="{928D6D21-847C-4FC8-AC70-B8EEDB72C0D6}" sibTransId="{46459746-3169-464F-948A-93F6EC90E59B}"/>
    <dgm:cxn modelId="{CE61DD48-A8C8-4398-8DA6-17A51AE8A48F}" type="presOf" srcId="{22051062-8FA3-4DB5-AB7F-9DF83E388377}" destId="{379B242F-BA01-432C-BE89-311E18DD5281}" srcOrd="0" destOrd="0" presId="urn:microsoft.com/office/officeart/2005/8/layout/hierarchy3"/>
    <dgm:cxn modelId="{9A0AD149-DD9A-4072-900E-E7DAD51DE0B0}" type="presOf" srcId="{963A78BB-96D5-4C47-ABC4-15A89ED10C5C}" destId="{B4AAA964-F0E0-4873-B1C6-75B1495CAB63}" srcOrd="0" destOrd="0" presId="urn:microsoft.com/office/officeart/2005/8/layout/hierarchy3"/>
    <dgm:cxn modelId="{A8E7D04A-80ED-4144-9BBA-32D0A6C75926}" type="presOf" srcId="{CA473EA7-E31F-4C22-A446-1E94FE15489B}" destId="{5BC80FAF-21F1-476D-8A7A-0FEE714FA3CE}" srcOrd="0" destOrd="0" presId="urn:microsoft.com/office/officeart/2005/8/layout/hierarchy3"/>
    <dgm:cxn modelId="{22560E4C-B30E-4DC1-B58B-DAB8A12920EE}" type="presOf" srcId="{F2B210C3-E12A-48F4-A52C-7B02877D7030}" destId="{6005D80D-8CDF-408D-89E0-03661C878252}" srcOrd="0" destOrd="0" presId="urn:microsoft.com/office/officeart/2005/8/layout/hierarchy3"/>
    <dgm:cxn modelId="{7989014D-C1B2-4043-9B1E-DEFDFDF2BB31}" type="presOf" srcId="{0D6FEEA1-4392-41A4-BC5E-BE77DAFD158B}" destId="{512873A7-23CB-42DF-AEE2-37E59ED8C2D1}" srcOrd="0" destOrd="0" presId="urn:microsoft.com/office/officeart/2005/8/layout/hierarchy3"/>
    <dgm:cxn modelId="{5EAD1D59-84DF-463D-A9B1-B747B397F169}" srcId="{22051062-8FA3-4DB5-AB7F-9DF83E388377}" destId="{61738FBA-0276-4CD1-AFEA-B5060BCFC82B}" srcOrd="2" destOrd="0" parTransId="{74E10B93-F51A-4E8E-AFF2-ECD4BC9104BF}" sibTransId="{7FB64C2D-F4B4-4F9C-9914-0DA8B9785A72}"/>
    <dgm:cxn modelId="{DD192D87-E41F-4ED3-A9C5-3435111AA5C0}" type="presOf" srcId="{194AF5CC-E8EF-4215-BA71-69A017AE85AD}" destId="{DC174F98-4841-46F8-BE23-4F4539F90AD1}" srcOrd="0" destOrd="0" presId="urn:microsoft.com/office/officeart/2005/8/layout/hierarchy3"/>
    <dgm:cxn modelId="{2F541C8E-E11F-4BBA-8D2B-4B79364A9F39}" type="presOf" srcId="{74E10B93-F51A-4E8E-AFF2-ECD4BC9104BF}" destId="{C25DA24C-6031-4435-8F07-BFEAA801184F}" srcOrd="0" destOrd="0" presId="urn:microsoft.com/office/officeart/2005/8/layout/hierarchy3"/>
    <dgm:cxn modelId="{95ECE38F-729E-4989-A94D-2D2C78DD7B15}" type="presOf" srcId="{0D6FEEA1-4392-41A4-BC5E-BE77DAFD158B}" destId="{33DCB477-B8AA-4D80-AE8C-E30BA62DC0C5}" srcOrd="1" destOrd="0" presId="urn:microsoft.com/office/officeart/2005/8/layout/hierarchy3"/>
    <dgm:cxn modelId="{28547393-E347-4868-B926-596BA696A458}" type="presOf" srcId="{928D6D21-847C-4FC8-AC70-B8EEDB72C0D6}" destId="{3A7DC227-05DE-4F20-A262-D54FE11E6EDE}" srcOrd="0" destOrd="0" presId="urn:microsoft.com/office/officeart/2005/8/layout/hierarchy3"/>
    <dgm:cxn modelId="{B5620996-9FF0-4F88-B8F1-134B24C8ADCD}" type="presOf" srcId="{01E02766-8E7D-40B4-9BFF-705B57D753CA}" destId="{53B5C74D-E603-4D1D-93FA-C2A85B2B2CC5}" srcOrd="0" destOrd="0" presId="urn:microsoft.com/office/officeart/2005/8/layout/hierarchy3"/>
    <dgm:cxn modelId="{1825DA96-9A75-41A6-86DE-EA0738E6D6C3}" srcId="{0D6FEEA1-4392-41A4-BC5E-BE77DAFD158B}" destId="{A528AB3E-9B5F-4AE5-A59A-678ACA38E8A1}" srcOrd="1" destOrd="0" parTransId="{CA473EA7-E31F-4C22-A446-1E94FE15489B}" sibTransId="{CD2E7FA4-F8D4-43AB-AD32-F0680EBE4725}"/>
    <dgm:cxn modelId="{7CD7019F-EAF7-49A5-B1B2-9044F4484828}" type="presOf" srcId="{A528AB3E-9B5F-4AE5-A59A-678ACA38E8A1}" destId="{6F582246-54C7-4044-B2CF-4B44A9E5FBD9}" srcOrd="0" destOrd="0" presId="urn:microsoft.com/office/officeart/2005/8/layout/hierarchy3"/>
    <dgm:cxn modelId="{EB316DA0-E20A-4DA2-A832-3BD121BD51F9}" type="presOf" srcId="{22051062-8FA3-4DB5-AB7F-9DF83E388377}" destId="{725B2166-E890-4545-AE59-4E0D45E1CB5E}" srcOrd="1" destOrd="0" presId="urn:microsoft.com/office/officeart/2005/8/layout/hierarchy3"/>
    <dgm:cxn modelId="{C39E82AD-2C6C-4846-BC7C-10C965FDB62D}" type="presOf" srcId="{792D5535-CAAE-444E-9C66-C167559FD008}" destId="{46ADB6DB-318F-4CF9-8B23-7C62ED5B1512}" srcOrd="0" destOrd="0" presId="urn:microsoft.com/office/officeart/2005/8/layout/hierarchy3"/>
    <dgm:cxn modelId="{BC75D3B0-B1C2-4B69-AC83-612AC6F145F3}" type="presOf" srcId="{DE7ACE7A-6698-4144-BB4C-4B84D654C397}" destId="{C1865DF9-7A9E-4A77-8FBD-F8FF132FE4D8}" srcOrd="0" destOrd="0" presId="urn:microsoft.com/office/officeart/2005/8/layout/hierarchy3"/>
    <dgm:cxn modelId="{38CEBCB7-2DAD-4D64-A321-4A94D2C0D068}" srcId="{792D5535-CAAE-444E-9C66-C167559FD008}" destId="{22051062-8FA3-4DB5-AB7F-9DF83E388377}" srcOrd="0" destOrd="0" parTransId="{EDE47E5A-BDB7-4AD3-B36D-B693825CE0A4}" sibTransId="{6A679E60-8C80-41BF-ADAC-D175670EE788}"/>
    <dgm:cxn modelId="{B5B26BBF-9FD9-4CBA-9C4F-165C767E4912}" srcId="{22051062-8FA3-4DB5-AB7F-9DF83E388377}" destId="{47F8A3BA-CE90-4882-89D3-FEFDA389A820}" srcOrd="3" destOrd="0" parTransId="{FD6F6FE2-C338-49FB-9B6F-E091C76EBF38}" sibTransId="{2D245C7C-E72F-4777-8D52-A3F57438926A}"/>
    <dgm:cxn modelId="{8033E2C4-9033-4F37-B823-3AD53CC8C6CE}" srcId="{22051062-8FA3-4DB5-AB7F-9DF83E388377}" destId="{01E02766-8E7D-40B4-9BFF-705B57D753CA}" srcOrd="0" destOrd="0" parTransId="{4BC55329-D371-4F19-AC0D-C7F58F6A5F37}" sibTransId="{95A9580D-BC43-489E-9B44-9780BA011598}"/>
    <dgm:cxn modelId="{51A4FCCE-5BB0-4830-9824-89F4964747D4}" type="presOf" srcId="{4BC55329-D371-4F19-AC0D-C7F58F6A5F37}" destId="{E0A58C3D-A00B-4CF3-864F-4582096C6C39}" srcOrd="0" destOrd="0" presId="urn:microsoft.com/office/officeart/2005/8/layout/hierarchy3"/>
    <dgm:cxn modelId="{F08EDBD3-2CC9-4B3D-B9AA-F0FB7B92CEB8}" type="presOf" srcId="{47F8A3BA-CE90-4882-89D3-FEFDA389A820}" destId="{9298F384-A435-405F-9973-3013AF394E25}" srcOrd="0" destOrd="0" presId="urn:microsoft.com/office/officeart/2005/8/layout/hierarchy3"/>
    <dgm:cxn modelId="{BF67B0D7-F130-49A8-8C9E-56554CFEF0F3}" srcId="{22051062-8FA3-4DB5-AB7F-9DF83E388377}" destId="{963A78BB-96D5-4C47-ABC4-15A89ED10C5C}" srcOrd="1" destOrd="0" parTransId="{194AF5CC-E8EF-4215-BA71-69A017AE85AD}" sibTransId="{DA36A7FB-4B58-4F9A-9DE9-E356A432FE25}"/>
    <dgm:cxn modelId="{8EE492D8-5F1C-4CCB-8AA7-C72796B75B80}" srcId="{0D6FEEA1-4392-41A4-BC5E-BE77DAFD158B}" destId="{F2B210C3-E12A-48F4-A52C-7B02877D7030}" srcOrd="0" destOrd="0" parTransId="{DE7ACE7A-6698-4144-BB4C-4B84D654C397}" sibTransId="{5E323ABB-ED65-4C78-9B0B-754F92D341CE}"/>
    <dgm:cxn modelId="{4DA5AAD9-A3A1-48A0-9E39-025C48C4547D}" type="presOf" srcId="{FD6F6FE2-C338-49FB-9B6F-E091C76EBF38}" destId="{7BF1A9BE-8313-4542-85E7-E8C9834F8720}" srcOrd="0" destOrd="0" presId="urn:microsoft.com/office/officeart/2005/8/layout/hierarchy3"/>
    <dgm:cxn modelId="{CD2238FB-960F-4E15-A547-1131F666A9F2}" srcId="{792D5535-CAAE-444E-9C66-C167559FD008}" destId="{0D6FEEA1-4392-41A4-BC5E-BE77DAFD158B}" srcOrd="1" destOrd="0" parTransId="{FCA254BE-2258-4ABB-BED9-5BE12D967F5A}" sibTransId="{F364E110-A989-405B-B5E1-75181E6C9CFD}"/>
    <dgm:cxn modelId="{BAA8E9FE-D39E-4CCE-B9EC-5211AD14DE88}" type="presOf" srcId="{B80AEDA5-5A18-4948-B269-8B75ACD6B7AA}" destId="{1C5930F9-7CE0-4CB2-9FFD-47D750DBF933}" srcOrd="0" destOrd="0" presId="urn:microsoft.com/office/officeart/2005/8/layout/hierarchy3"/>
    <dgm:cxn modelId="{E101A989-9F25-4059-9F0F-D4BA889B6EBA}" type="presParOf" srcId="{46ADB6DB-318F-4CF9-8B23-7C62ED5B1512}" destId="{3CCD0617-99ED-4A38-A8D1-74AC05400076}" srcOrd="0" destOrd="0" presId="urn:microsoft.com/office/officeart/2005/8/layout/hierarchy3"/>
    <dgm:cxn modelId="{E8EA5FE4-CD3C-4F18-943A-8E5D7238D309}" type="presParOf" srcId="{3CCD0617-99ED-4A38-A8D1-74AC05400076}" destId="{382EF137-96B4-430C-874E-7594F814937F}" srcOrd="0" destOrd="0" presId="urn:microsoft.com/office/officeart/2005/8/layout/hierarchy3"/>
    <dgm:cxn modelId="{DA4015F5-A783-4B66-AD42-1DB10F97E342}" type="presParOf" srcId="{382EF137-96B4-430C-874E-7594F814937F}" destId="{379B242F-BA01-432C-BE89-311E18DD5281}" srcOrd="0" destOrd="0" presId="urn:microsoft.com/office/officeart/2005/8/layout/hierarchy3"/>
    <dgm:cxn modelId="{831B6073-482D-4146-95A0-16F25CF30B68}" type="presParOf" srcId="{382EF137-96B4-430C-874E-7594F814937F}" destId="{725B2166-E890-4545-AE59-4E0D45E1CB5E}" srcOrd="1" destOrd="0" presId="urn:microsoft.com/office/officeart/2005/8/layout/hierarchy3"/>
    <dgm:cxn modelId="{A7895A32-7D8A-4AF6-94EF-FC63E3F9797A}" type="presParOf" srcId="{3CCD0617-99ED-4A38-A8D1-74AC05400076}" destId="{2016D8D6-BEF7-4639-9247-FD6E9AED77E5}" srcOrd="1" destOrd="0" presId="urn:microsoft.com/office/officeart/2005/8/layout/hierarchy3"/>
    <dgm:cxn modelId="{208D5021-072F-43D6-88D7-AC43DA7F4A95}" type="presParOf" srcId="{2016D8D6-BEF7-4639-9247-FD6E9AED77E5}" destId="{E0A58C3D-A00B-4CF3-864F-4582096C6C39}" srcOrd="0" destOrd="0" presId="urn:microsoft.com/office/officeart/2005/8/layout/hierarchy3"/>
    <dgm:cxn modelId="{BFC1C528-C2DC-434F-9436-161399D10367}" type="presParOf" srcId="{2016D8D6-BEF7-4639-9247-FD6E9AED77E5}" destId="{53B5C74D-E603-4D1D-93FA-C2A85B2B2CC5}" srcOrd="1" destOrd="0" presId="urn:microsoft.com/office/officeart/2005/8/layout/hierarchy3"/>
    <dgm:cxn modelId="{6BC65B34-B9D4-4C83-AA9A-2CA05683A742}" type="presParOf" srcId="{2016D8D6-BEF7-4639-9247-FD6E9AED77E5}" destId="{DC174F98-4841-46F8-BE23-4F4539F90AD1}" srcOrd="2" destOrd="0" presId="urn:microsoft.com/office/officeart/2005/8/layout/hierarchy3"/>
    <dgm:cxn modelId="{4AA42F93-C05A-4F3E-A0D8-B424F557F602}" type="presParOf" srcId="{2016D8D6-BEF7-4639-9247-FD6E9AED77E5}" destId="{B4AAA964-F0E0-4873-B1C6-75B1495CAB63}" srcOrd="3" destOrd="0" presId="urn:microsoft.com/office/officeart/2005/8/layout/hierarchy3"/>
    <dgm:cxn modelId="{3FD551F2-A234-4F50-8EE0-C18225A1FFCE}" type="presParOf" srcId="{2016D8D6-BEF7-4639-9247-FD6E9AED77E5}" destId="{C25DA24C-6031-4435-8F07-BFEAA801184F}" srcOrd="4" destOrd="0" presId="urn:microsoft.com/office/officeart/2005/8/layout/hierarchy3"/>
    <dgm:cxn modelId="{B17AA585-A767-4E9B-9F29-54C1408FE08D}" type="presParOf" srcId="{2016D8D6-BEF7-4639-9247-FD6E9AED77E5}" destId="{A7B6A67C-6C38-48F2-A965-E81C90939D85}" srcOrd="5" destOrd="0" presId="urn:microsoft.com/office/officeart/2005/8/layout/hierarchy3"/>
    <dgm:cxn modelId="{2BF5ACA8-5B39-4F3E-858F-CF845C1D68D3}" type="presParOf" srcId="{2016D8D6-BEF7-4639-9247-FD6E9AED77E5}" destId="{7BF1A9BE-8313-4542-85E7-E8C9834F8720}" srcOrd="6" destOrd="0" presId="urn:microsoft.com/office/officeart/2005/8/layout/hierarchy3"/>
    <dgm:cxn modelId="{EA4CB5AA-5778-437F-879F-C49D2C3797FE}" type="presParOf" srcId="{2016D8D6-BEF7-4639-9247-FD6E9AED77E5}" destId="{9298F384-A435-405F-9973-3013AF394E25}" srcOrd="7" destOrd="0" presId="urn:microsoft.com/office/officeart/2005/8/layout/hierarchy3"/>
    <dgm:cxn modelId="{97C5485B-EF6B-46D5-9420-447063409562}" type="presParOf" srcId="{46ADB6DB-318F-4CF9-8B23-7C62ED5B1512}" destId="{ECD6D243-C312-4446-A4CA-FC3AF3960C83}" srcOrd="1" destOrd="0" presId="urn:microsoft.com/office/officeart/2005/8/layout/hierarchy3"/>
    <dgm:cxn modelId="{A8ECC6C8-FFBD-413B-82EB-2A73E06B130B}" type="presParOf" srcId="{ECD6D243-C312-4446-A4CA-FC3AF3960C83}" destId="{F95C911D-8399-4C23-9767-E4A1F26A7D63}" srcOrd="0" destOrd="0" presId="urn:microsoft.com/office/officeart/2005/8/layout/hierarchy3"/>
    <dgm:cxn modelId="{0DF66E5E-E059-43EA-B742-13C0EDC102C8}" type="presParOf" srcId="{F95C911D-8399-4C23-9767-E4A1F26A7D63}" destId="{512873A7-23CB-42DF-AEE2-37E59ED8C2D1}" srcOrd="0" destOrd="0" presId="urn:microsoft.com/office/officeart/2005/8/layout/hierarchy3"/>
    <dgm:cxn modelId="{36BD0D2F-C771-4F2A-B585-55F862D2929E}" type="presParOf" srcId="{F95C911D-8399-4C23-9767-E4A1F26A7D63}" destId="{33DCB477-B8AA-4D80-AE8C-E30BA62DC0C5}" srcOrd="1" destOrd="0" presId="urn:microsoft.com/office/officeart/2005/8/layout/hierarchy3"/>
    <dgm:cxn modelId="{8C5A0BFF-17F6-43E3-8D65-5DD199AB150B}" type="presParOf" srcId="{ECD6D243-C312-4446-A4CA-FC3AF3960C83}" destId="{2418A02F-ECCA-4FC9-B6EE-F6E4F595D620}" srcOrd="1" destOrd="0" presId="urn:microsoft.com/office/officeart/2005/8/layout/hierarchy3"/>
    <dgm:cxn modelId="{EBF639FA-B53B-4281-9FE5-CCAA89A6E3C0}" type="presParOf" srcId="{2418A02F-ECCA-4FC9-B6EE-F6E4F595D620}" destId="{C1865DF9-7A9E-4A77-8FBD-F8FF132FE4D8}" srcOrd="0" destOrd="0" presId="urn:microsoft.com/office/officeart/2005/8/layout/hierarchy3"/>
    <dgm:cxn modelId="{7D1BEF08-C23C-4E07-A3F4-1E2BD136A409}" type="presParOf" srcId="{2418A02F-ECCA-4FC9-B6EE-F6E4F595D620}" destId="{6005D80D-8CDF-408D-89E0-03661C878252}" srcOrd="1" destOrd="0" presId="urn:microsoft.com/office/officeart/2005/8/layout/hierarchy3"/>
    <dgm:cxn modelId="{179C3A37-D4D5-4788-94B1-6B2C53C4A791}" type="presParOf" srcId="{2418A02F-ECCA-4FC9-B6EE-F6E4F595D620}" destId="{5BC80FAF-21F1-476D-8A7A-0FEE714FA3CE}" srcOrd="2" destOrd="0" presId="urn:microsoft.com/office/officeart/2005/8/layout/hierarchy3"/>
    <dgm:cxn modelId="{F05B11F9-6A76-4DF4-ABA9-3612E571D853}" type="presParOf" srcId="{2418A02F-ECCA-4FC9-B6EE-F6E4F595D620}" destId="{6F582246-54C7-4044-B2CF-4B44A9E5FBD9}" srcOrd="3" destOrd="0" presId="urn:microsoft.com/office/officeart/2005/8/layout/hierarchy3"/>
    <dgm:cxn modelId="{D20479DE-531D-4B6A-9823-AEE6BFC6486C}" type="presParOf" srcId="{2418A02F-ECCA-4FC9-B6EE-F6E4F595D620}" destId="{3A7DC227-05DE-4F20-A262-D54FE11E6EDE}" srcOrd="4" destOrd="0" presId="urn:microsoft.com/office/officeart/2005/8/layout/hierarchy3"/>
    <dgm:cxn modelId="{043E72A7-BC77-4E4C-9ABC-322D31007EB2}" type="presParOf" srcId="{2418A02F-ECCA-4FC9-B6EE-F6E4F595D620}" destId="{1C5930F9-7CE0-4CB2-9FFD-47D750DBF93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242F-BA01-432C-BE89-311E18DD5281}">
      <dsp:nvSpPr>
        <dsp:cNvPr id="0" name=""/>
        <dsp:cNvSpPr/>
      </dsp:nvSpPr>
      <dsp:spPr>
        <a:xfrm>
          <a:off x="2644879" y="206"/>
          <a:ext cx="1931247" cy="965623"/>
        </a:xfrm>
        <a:prstGeom prst="roundRect">
          <a:avLst>
            <a:gd name="adj" fmla="val 10000"/>
          </a:avLst>
        </a:prstGeom>
        <a:solidFill>
          <a:srgbClr val="1F91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</a:rPr>
            <a:t>Theoretical Part</a:t>
          </a:r>
        </a:p>
      </dsp:txBody>
      <dsp:txXfrm>
        <a:off x="2673161" y="28488"/>
        <a:ext cx="1874683" cy="909059"/>
      </dsp:txXfrm>
    </dsp:sp>
    <dsp:sp modelId="{E0A58C3D-A00B-4CF3-864F-4582096C6C39}">
      <dsp:nvSpPr>
        <dsp:cNvPr id="0" name=""/>
        <dsp:cNvSpPr/>
      </dsp:nvSpPr>
      <dsp:spPr>
        <a:xfrm>
          <a:off x="2838004" y="965830"/>
          <a:ext cx="193124" cy="724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4217"/>
              </a:lnTo>
              <a:lnTo>
                <a:pt x="193124" y="724217"/>
              </a:lnTo>
            </a:path>
          </a:pathLst>
        </a:custGeom>
        <a:noFill/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5C74D-E603-4D1D-93FA-C2A85B2B2CC5}">
      <dsp:nvSpPr>
        <dsp:cNvPr id="0" name=""/>
        <dsp:cNvSpPr/>
      </dsp:nvSpPr>
      <dsp:spPr>
        <a:xfrm>
          <a:off x="3031129" y="1207236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FHA Analysis</a:t>
          </a:r>
        </a:p>
      </dsp:txBody>
      <dsp:txXfrm>
        <a:off x="3059411" y="1235518"/>
        <a:ext cx="1488434" cy="909059"/>
      </dsp:txXfrm>
    </dsp:sp>
    <dsp:sp modelId="{DC174F98-4841-46F8-BE23-4F4539F90AD1}">
      <dsp:nvSpPr>
        <dsp:cNvPr id="0" name=""/>
        <dsp:cNvSpPr/>
      </dsp:nvSpPr>
      <dsp:spPr>
        <a:xfrm>
          <a:off x="2838004" y="965830"/>
          <a:ext cx="193124" cy="193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247"/>
              </a:lnTo>
              <a:lnTo>
                <a:pt x="193124" y="1931247"/>
              </a:lnTo>
            </a:path>
          </a:pathLst>
        </a:custGeom>
        <a:noFill/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AA964-F0E0-4873-B1C6-75B1495CAB63}">
      <dsp:nvSpPr>
        <dsp:cNvPr id="0" name=""/>
        <dsp:cNvSpPr/>
      </dsp:nvSpPr>
      <dsp:spPr>
        <a:xfrm>
          <a:off x="3031129" y="2414266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Voltage Gain Curves</a:t>
          </a:r>
        </a:p>
      </dsp:txBody>
      <dsp:txXfrm>
        <a:off x="3059411" y="2442548"/>
        <a:ext cx="1488434" cy="909059"/>
      </dsp:txXfrm>
    </dsp:sp>
    <dsp:sp modelId="{C25DA24C-6031-4435-8F07-BFEAA801184F}">
      <dsp:nvSpPr>
        <dsp:cNvPr id="0" name=""/>
        <dsp:cNvSpPr/>
      </dsp:nvSpPr>
      <dsp:spPr>
        <a:xfrm>
          <a:off x="2838004" y="965830"/>
          <a:ext cx="193124" cy="3138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277"/>
              </a:lnTo>
              <a:lnTo>
                <a:pt x="193124" y="3138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6A67C-6C38-48F2-A965-E81C90939D85}">
      <dsp:nvSpPr>
        <dsp:cNvPr id="0" name=""/>
        <dsp:cNvSpPr/>
      </dsp:nvSpPr>
      <dsp:spPr>
        <a:xfrm>
          <a:off x="3031129" y="3621295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Operating Modes</a:t>
          </a:r>
        </a:p>
      </dsp:txBody>
      <dsp:txXfrm>
        <a:off x="3059411" y="3649577"/>
        <a:ext cx="1488434" cy="909059"/>
      </dsp:txXfrm>
    </dsp:sp>
    <dsp:sp modelId="{7BF1A9BE-8313-4542-85E7-E8C9834F8720}">
      <dsp:nvSpPr>
        <dsp:cNvPr id="0" name=""/>
        <dsp:cNvSpPr/>
      </dsp:nvSpPr>
      <dsp:spPr>
        <a:xfrm>
          <a:off x="2838004" y="965830"/>
          <a:ext cx="193124" cy="434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5307"/>
              </a:lnTo>
              <a:lnTo>
                <a:pt x="193124" y="43453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8F384-A435-405F-9973-3013AF394E25}">
      <dsp:nvSpPr>
        <dsp:cNvPr id="0" name=""/>
        <dsp:cNvSpPr/>
      </dsp:nvSpPr>
      <dsp:spPr>
        <a:xfrm>
          <a:off x="3031129" y="4828325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Design Parameters</a:t>
          </a:r>
          <a:endParaRPr lang="en-IN" sz="1600" kern="1200" dirty="0"/>
        </a:p>
      </dsp:txBody>
      <dsp:txXfrm>
        <a:off x="3059411" y="4856607"/>
        <a:ext cx="1488434" cy="909059"/>
      </dsp:txXfrm>
    </dsp:sp>
    <dsp:sp modelId="{512873A7-23CB-42DF-AEE2-37E59ED8C2D1}">
      <dsp:nvSpPr>
        <dsp:cNvPr id="0" name=""/>
        <dsp:cNvSpPr/>
      </dsp:nvSpPr>
      <dsp:spPr>
        <a:xfrm>
          <a:off x="5058939" y="206"/>
          <a:ext cx="1931247" cy="965623"/>
        </a:xfrm>
        <a:prstGeom prst="roundRect">
          <a:avLst>
            <a:gd name="adj" fmla="val 10000"/>
          </a:avLst>
        </a:prstGeom>
        <a:solidFill>
          <a:srgbClr val="1F91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</a:rPr>
            <a:t>Hardware Part</a:t>
          </a:r>
        </a:p>
      </dsp:txBody>
      <dsp:txXfrm>
        <a:off x="5087221" y="28488"/>
        <a:ext cx="1874683" cy="909059"/>
      </dsp:txXfrm>
    </dsp:sp>
    <dsp:sp modelId="{C1865DF9-7A9E-4A77-8FBD-F8FF132FE4D8}">
      <dsp:nvSpPr>
        <dsp:cNvPr id="0" name=""/>
        <dsp:cNvSpPr/>
      </dsp:nvSpPr>
      <dsp:spPr>
        <a:xfrm>
          <a:off x="5252064" y="965830"/>
          <a:ext cx="193124" cy="724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4217"/>
              </a:lnTo>
              <a:lnTo>
                <a:pt x="193124" y="724217"/>
              </a:lnTo>
            </a:path>
          </a:pathLst>
        </a:custGeom>
        <a:noFill/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5D80D-8CDF-408D-89E0-03661C878252}">
      <dsp:nvSpPr>
        <dsp:cNvPr id="0" name=""/>
        <dsp:cNvSpPr/>
      </dsp:nvSpPr>
      <dsp:spPr>
        <a:xfrm>
          <a:off x="5445188" y="1207236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Transformer Characterization</a:t>
          </a:r>
        </a:p>
      </dsp:txBody>
      <dsp:txXfrm>
        <a:off x="5473470" y="1235518"/>
        <a:ext cx="1488434" cy="909059"/>
      </dsp:txXfrm>
    </dsp:sp>
    <dsp:sp modelId="{5BC80FAF-21F1-476D-8A7A-0FEE714FA3CE}">
      <dsp:nvSpPr>
        <dsp:cNvPr id="0" name=""/>
        <dsp:cNvSpPr/>
      </dsp:nvSpPr>
      <dsp:spPr>
        <a:xfrm>
          <a:off x="5252064" y="965830"/>
          <a:ext cx="193124" cy="193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247"/>
              </a:lnTo>
              <a:lnTo>
                <a:pt x="193124" y="1931247"/>
              </a:lnTo>
            </a:path>
          </a:pathLst>
        </a:custGeom>
        <a:noFill/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82246-54C7-4044-B2CF-4B44A9E5FBD9}">
      <dsp:nvSpPr>
        <dsp:cNvPr id="0" name=""/>
        <dsp:cNvSpPr/>
      </dsp:nvSpPr>
      <dsp:spPr>
        <a:xfrm>
          <a:off x="5445188" y="2414266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Series Resonant Converter (SRC)</a:t>
          </a:r>
        </a:p>
      </dsp:txBody>
      <dsp:txXfrm>
        <a:off x="5473470" y="2442548"/>
        <a:ext cx="1488434" cy="909059"/>
      </dsp:txXfrm>
    </dsp:sp>
    <dsp:sp modelId="{3A7DC227-05DE-4F20-A262-D54FE11E6EDE}">
      <dsp:nvSpPr>
        <dsp:cNvPr id="0" name=""/>
        <dsp:cNvSpPr/>
      </dsp:nvSpPr>
      <dsp:spPr>
        <a:xfrm>
          <a:off x="5252064" y="965830"/>
          <a:ext cx="193124" cy="3138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277"/>
              </a:lnTo>
              <a:lnTo>
                <a:pt x="193124" y="3138277"/>
              </a:lnTo>
            </a:path>
          </a:pathLst>
        </a:custGeom>
        <a:noFill/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930F9-7CE0-4CB2-9FFD-47D750DBF933}">
      <dsp:nvSpPr>
        <dsp:cNvPr id="0" name=""/>
        <dsp:cNvSpPr/>
      </dsp:nvSpPr>
      <dsp:spPr>
        <a:xfrm>
          <a:off x="5445188" y="3621295"/>
          <a:ext cx="1544998" cy="96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91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LLC Resonant Converter</a:t>
          </a:r>
        </a:p>
      </dsp:txBody>
      <dsp:txXfrm>
        <a:off x="5473470" y="3649577"/>
        <a:ext cx="1488434" cy="909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BE261-4913-4D4E-B652-FDC3A35F21E9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0029D-8DE3-4E5B-AE7F-2E18F56428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862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0D1FDD4-9808-E73B-2AB3-F16751DC3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0AFC647A-B3AC-CFEA-03D9-B3BAC2A89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>
            <a:extLst>
              <a:ext uri="{FF2B5EF4-FFF2-40B4-BE49-F238E27FC236}">
                <a16:creationId xmlns:a16="http://schemas.microsoft.com/office/drawing/2014/main" id="{18B01EC9-A506-931B-2DC5-697C8AE1D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4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82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Gain reduction – So voltage regulation range is reduced. (we don’t want)</a:t>
            </a:r>
          </a:p>
          <a:p>
            <a:br>
              <a:rPr lang="en-IN" dirty="0"/>
            </a:br>
            <a:r>
              <a:rPr lang="en-IN" dirty="0"/>
              <a:t>Del f increases – So operational frequency variation increases. (we don’t want) </a:t>
            </a:r>
          </a:p>
          <a:p>
            <a:endParaRPr lang="en-IN" dirty="0"/>
          </a:p>
          <a:p>
            <a:r>
              <a:rPr lang="en-IN" dirty="0"/>
              <a:t>1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0.145 </a:t>
            </a:r>
            <a:r>
              <a:rPr lang="en-IN" dirty="0" err="1"/>
              <a:t>fo</a:t>
            </a:r>
            <a:r>
              <a:rPr lang="en-IN" dirty="0"/>
              <a:t> = 7.25 kHz and </a:t>
            </a:r>
          </a:p>
          <a:p>
            <a:r>
              <a:rPr lang="en-IN" dirty="0"/>
              <a:t>3 </a:t>
            </a:r>
            <a:r>
              <a:rPr lang="en-IN" dirty="0">
                <a:sym typeface="Wingdings" panose="05000000000000000000" pitchFamily="2" charset="2"/>
              </a:rPr>
              <a:t> 0.247 </a:t>
            </a:r>
            <a:r>
              <a:rPr lang="en-IN" dirty="0" err="1">
                <a:sym typeface="Wingdings" panose="05000000000000000000" pitchFamily="2" charset="2"/>
              </a:rPr>
              <a:t>fo</a:t>
            </a:r>
            <a:r>
              <a:rPr lang="en-IN" dirty="0">
                <a:sym typeface="Wingdings" panose="05000000000000000000" pitchFamily="2" charset="2"/>
              </a:rPr>
              <a:t> = 12.35 kHz  (for </a:t>
            </a:r>
            <a:r>
              <a:rPr lang="en-IN" dirty="0" err="1">
                <a:sym typeface="Wingdings" panose="05000000000000000000" pitchFamily="2" charset="2"/>
              </a:rPr>
              <a:t>fo</a:t>
            </a:r>
            <a:r>
              <a:rPr lang="en-IN" dirty="0">
                <a:sym typeface="Wingdings" panose="05000000000000000000" pitchFamily="2" charset="2"/>
              </a:rPr>
              <a:t> = 50 kHz)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3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2E3-D29A-95D8-5A03-F22BD3D10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49612-F6B6-7DB4-13F8-7340555BE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FCBA5-9F93-820D-E578-62B56A948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Gain reduction – So voltage regulation range is reduced. (we don’t want)</a:t>
            </a:r>
            <a:br>
              <a:rPr lang="en-IN" dirty="0"/>
            </a:br>
            <a:r>
              <a:rPr lang="en-IN" dirty="0"/>
              <a:t>Del f increases – So operational frequency variation increases. (we don’t want)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A326C-45DA-BF2E-4C9F-FB406EC43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>
                <a:latin typeface="Nunito" pitchFamily="2" charset="0"/>
              </a:rPr>
              <a:t>Let’s take an simple illustration,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</a:rPr>
              <a:t>	As RL :           Infinite	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	0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</a:t>
            </a:r>
            <a:r>
              <a:rPr lang="en-IN" sz="1200" dirty="0" err="1">
                <a:latin typeface="Nunito" pitchFamily="2" charset="0"/>
                <a:sym typeface="Wingdings" panose="05000000000000000000" pitchFamily="2" charset="2"/>
              </a:rPr>
              <a:t>Qe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:                 0		Infinite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Mg-peak :    Infinite 	 	1           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fc0 : 	</a:t>
            </a:r>
            <a:r>
              <a:rPr lang="en-IN" sz="1200" dirty="0" err="1">
                <a:latin typeface="Nunito" pitchFamily="2" charset="0"/>
                <a:sym typeface="Wingdings" panose="05000000000000000000" pitchFamily="2" charset="2"/>
              </a:rPr>
              <a:t>fp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	 	f0 </a:t>
            </a:r>
          </a:p>
          <a:p>
            <a:pPr marL="0" indent="0">
              <a:buNone/>
            </a:pPr>
            <a:endParaRPr lang="en-IN" sz="1200" dirty="0">
              <a:latin typeface="Nunito" pitchFamily="2" charset="0"/>
              <a:sym typeface="Wingdings" panose="05000000000000000000" pitchFamily="2" charset="2"/>
            </a:endParaRPr>
          </a:p>
          <a:p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For a </a:t>
            </a:r>
            <a:r>
              <a:rPr lang="en-IN" sz="1200" dirty="0">
                <a:solidFill>
                  <a:srgbClr val="C00000"/>
                </a:solidFill>
                <a:latin typeface="Nunito" pitchFamily="2" charset="0"/>
                <a:sym typeface="Wingdings" panose="05000000000000000000" pitchFamily="2" charset="2"/>
              </a:rPr>
              <a:t>fixed </a:t>
            </a:r>
            <a:r>
              <a:rPr lang="en-IN" sz="1200" dirty="0" err="1">
                <a:solidFill>
                  <a:srgbClr val="C00000"/>
                </a:solidFill>
                <a:latin typeface="Nunito" pitchFamily="2" charset="0"/>
                <a:sym typeface="Wingdings" panose="05000000000000000000" pitchFamily="2" charset="2"/>
              </a:rPr>
              <a:t>Qe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, decrease in Ln shrinks curve, the whole curve is squeezed (horizontally) and fc0 moves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   towards f0. Also, peak gain increases and better freq. control band.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12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22E5-6F8B-3416-E5A0-3E2DAEB98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2381E-162F-A665-5716-65250DF71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09335-E6F6-4CDC-06EB-79C56DD85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>
                <a:latin typeface="Nunito" pitchFamily="2" charset="0"/>
              </a:rPr>
              <a:t>Let’s take an simple illustration,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</a:rPr>
              <a:t>	As RL :           Infinite	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	0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</a:t>
            </a:r>
            <a:r>
              <a:rPr lang="en-IN" sz="1200" dirty="0" err="1">
                <a:latin typeface="Nunito" pitchFamily="2" charset="0"/>
                <a:sym typeface="Wingdings" panose="05000000000000000000" pitchFamily="2" charset="2"/>
              </a:rPr>
              <a:t>Qe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:                 0		Infinite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Mg-peak :    Infinite 	 	1           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	fc0 : 	</a:t>
            </a:r>
            <a:r>
              <a:rPr lang="en-IN" sz="1200" dirty="0" err="1">
                <a:latin typeface="Nunito" pitchFamily="2" charset="0"/>
                <a:sym typeface="Wingdings" panose="05000000000000000000" pitchFamily="2" charset="2"/>
              </a:rPr>
              <a:t>fp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	 	f0 </a:t>
            </a:r>
          </a:p>
          <a:p>
            <a:pPr marL="0" indent="0">
              <a:buNone/>
            </a:pPr>
            <a:endParaRPr lang="en-IN" sz="1200" dirty="0">
              <a:latin typeface="Nunito" pitchFamily="2" charset="0"/>
              <a:sym typeface="Wingdings" panose="05000000000000000000" pitchFamily="2" charset="2"/>
            </a:endParaRPr>
          </a:p>
          <a:p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For a </a:t>
            </a:r>
            <a:r>
              <a:rPr lang="en-IN" sz="1200" dirty="0">
                <a:solidFill>
                  <a:srgbClr val="C00000"/>
                </a:solidFill>
                <a:latin typeface="Nunito" pitchFamily="2" charset="0"/>
                <a:sym typeface="Wingdings" panose="05000000000000000000" pitchFamily="2" charset="2"/>
              </a:rPr>
              <a:t>fixed </a:t>
            </a:r>
            <a:r>
              <a:rPr lang="en-IN" sz="1200" dirty="0" err="1">
                <a:solidFill>
                  <a:srgbClr val="C00000"/>
                </a:solidFill>
                <a:latin typeface="Nunito" pitchFamily="2" charset="0"/>
                <a:sym typeface="Wingdings" panose="05000000000000000000" pitchFamily="2" charset="2"/>
              </a:rPr>
              <a:t>Qe</a:t>
            </a: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, decrease in Ln shrinks curve, the whole curve is squeezed (horizontally) and fc0 moves</a:t>
            </a:r>
          </a:p>
          <a:p>
            <a:pPr marL="0" indent="0">
              <a:buNone/>
            </a:pPr>
            <a:r>
              <a:rPr lang="en-IN" sz="1200" dirty="0">
                <a:latin typeface="Nunito" pitchFamily="2" charset="0"/>
                <a:sym typeface="Wingdings" panose="05000000000000000000" pitchFamily="2" charset="2"/>
              </a:rPr>
              <a:t>    towards f0. Also, peak gain increases and better freq. control band.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9F904-54A0-6E1B-19DE-7AE92ABE3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7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11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0029D-8DE3-4E5B-AE7F-2E18F56428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3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742C-AEF6-A576-4D9B-495E82AB8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7D6F9-7CE2-F16D-D966-FD08DBB07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19F0-F6C8-FBEF-3690-A95521DE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24BD-6A1B-4315-8EF6-C9A665331B05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FAEF2-5C47-BEC6-9618-35A0668D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B295-BC5A-15CA-87C1-030F00A6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7D58-916E-419E-8963-40527DC0A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51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9170-F74B-536B-77CF-CD74907C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8588-E786-1D70-7BFF-18A4564F6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717FC-EDB7-028A-7E81-E3714C9B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24BD-6A1B-4315-8EF6-C9A665331B05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A8AF-B3B1-48ED-5836-A3B692EC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D673-8ED9-0032-1B09-FEE1D547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7D58-916E-419E-8963-40527DC0A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62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9180"/>
              </a:buClr>
              <a:buSzPts val="2500"/>
              <a:buFont typeface="Nunito Medium"/>
              <a:buNone/>
              <a:defRPr sz="3333">
                <a:solidFill>
                  <a:srgbClr val="1F9180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r>
              <a:rPr lang="en"/>
              <a:t>/6</a:t>
            </a:r>
          </a:p>
        </p:txBody>
      </p:sp>
      <p:sp>
        <p:nvSpPr>
          <p:cNvPr id="18" name="Google Shape;18;p3"/>
          <p:cNvSpPr txBox="1"/>
          <p:nvPr/>
        </p:nvSpPr>
        <p:spPr>
          <a:xfrm>
            <a:off x="777967" y="1417067"/>
            <a:ext cx="32796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90535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3BAD3-A91A-2B3F-80CC-6E4A4C71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E19E-0575-75F0-4891-AB87BBFF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9ED12-369C-1C65-DA0F-90C059D4F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B24BD-6A1B-4315-8EF6-C9A665331B05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371F1-DB05-CD15-73D7-B4A2F2B9E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8B01-6C39-5CAD-E0A8-D66B4F39B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7D58-916E-419E-8963-40527DC0A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79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11" Type="http://schemas.openxmlformats.org/officeDocument/2006/relationships/image" Target="../media/image32.png"/><Relationship Id="rId5" Type="http://schemas.openxmlformats.org/officeDocument/2006/relationships/image" Target="../media/image14.jpg"/><Relationship Id="rId10" Type="http://schemas.openxmlformats.org/officeDocument/2006/relationships/image" Target="../media/image31.png"/><Relationship Id="rId4" Type="http://schemas.openxmlformats.org/officeDocument/2006/relationships/image" Target="../media/image13.jp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0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Icon-round-Question_mark.jpg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6.jpg"/><Relationship Id="rId15" Type="http://schemas.openxmlformats.org/officeDocument/2006/relationships/image" Target="../media/image22.png"/><Relationship Id="rId10" Type="http://schemas.openxmlformats.org/officeDocument/2006/relationships/image" Target="../media/image15.jpg"/><Relationship Id="rId9" Type="http://schemas.openxmlformats.org/officeDocument/2006/relationships/image" Target="../media/image14.jp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2227547"/>
            <a:ext cx="12192000" cy="977600"/>
          </a:xfrm>
          <a:prstGeom prst="rect">
            <a:avLst/>
          </a:prstGeom>
          <a:solidFill>
            <a:srgbClr val="1F9180">
              <a:alpha val="1333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45617" y="11038"/>
            <a:ext cx="10700800" cy="15702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IN" sz="4000" dirty="0">
                <a:solidFill>
                  <a:srgbClr val="1F9180"/>
                </a:solidFill>
                <a:latin typeface="Nunito Medium"/>
                <a:ea typeface="Nunito Medium"/>
                <a:cs typeface="Nunito Medium"/>
                <a:sym typeface="Nunito Medium"/>
              </a:rPr>
              <a:t>Design and Development of LLC Resonant Converter for EV charging</a:t>
            </a:r>
            <a:endParaRPr sz="4000" dirty="0">
              <a:solidFill>
                <a:srgbClr val="1F918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854633" y="1581283"/>
            <a:ext cx="8482800" cy="16319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-IN" b="1" dirty="0">
                <a:solidFill>
                  <a:srgbClr val="1F9180"/>
                </a:solidFill>
                <a:latin typeface="Nunito"/>
                <a:ea typeface="Nunito"/>
                <a:cs typeface="Nunito"/>
                <a:sym typeface="Nunito"/>
              </a:rPr>
              <a:t>( MTP - Stage 1 )</a:t>
            </a:r>
          </a:p>
          <a:p>
            <a:pPr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endParaRPr lang="en-IN" b="1" dirty="0">
              <a:solidFill>
                <a:srgbClr val="1F9180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-IN" dirty="0">
                <a:solidFill>
                  <a:srgbClr val="1F9180"/>
                </a:solidFill>
                <a:latin typeface="Nunito"/>
                <a:ea typeface="Nunito"/>
                <a:cs typeface="Nunito"/>
                <a:sym typeface="Nunito"/>
              </a:rPr>
              <a:t>Aditya Kumar</a:t>
            </a:r>
            <a:endParaRPr dirty="0">
              <a:solidFill>
                <a:srgbClr val="1F9180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867" dirty="0">
                <a:solidFill>
                  <a:srgbClr val="1F9180"/>
                </a:solidFill>
                <a:latin typeface="Nunito"/>
                <a:ea typeface="Nunito"/>
                <a:cs typeface="Nunito"/>
                <a:sym typeface="Nunito"/>
              </a:rPr>
              <a:t>Guide: Prof. Siddavatam Ravi Prakash Reddy</a:t>
            </a:r>
            <a:endParaRPr sz="1867" dirty="0">
              <a:solidFill>
                <a:srgbClr val="1F9180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" sz="1867" dirty="0">
                <a:solidFill>
                  <a:srgbClr val="1F9180"/>
                </a:solidFill>
                <a:latin typeface="Nunito"/>
                <a:ea typeface="Nunito"/>
                <a:cs typeface="Nunito"/>
                <a:sym typeface="Nunito"/>
              </a:rPr>
              <a:t>Electrical Machines &amp; Power Electronic Systems (EMPES) Lab</a:t>
            </a:r>
            <a:endParaRPr sz="1867" dirty="0">
              <a:solidFill>
                <a:srgbClr val="1F918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309233" y="3397218"/>
            <a:ext cx="5573600" cy="86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867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Department of Energy Science and Engineering</a:t>
            </a:r>
            <a:endParaRPr sz="1867" dirty="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>
              <a:lnSpc>
                <a:spcPct val="5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867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Indian Institute of Technology Bombay</a:t>
            </a:r>
            <a:endParaRPr sz="1867" dirty="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9167" y="4900402"/>
            <a:ext cx="1733700" cy="169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320" y="5256784"/>
            <a:ext cx="1996097" cy="9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5363" y="5283985"/>
            <a:ext cx="2611412" cy="9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D3B40-F1FE-1007-0C27-17BD38A1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D977-5CC4-E5B8-ADFA-04ACF15E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25400"/>
            <a:ext cx="11360800" cy="763600"/>
          </a:xfrm>
        </p:spPr>
        <p:txBody>
          <a:bodyPr>
            <a:normAutofit/>
          </a:bodyPr>
          <a:lstStyle/>
          <a:p>
            <a:r>
              <a:rPr lang="en-IN" sz="3200" dirty="0"/>
              <a:t>Behaviour of the LLC Voltage-Gain 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0FEC499-E418-6303-E2C7-B0895E6061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8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69C0DE-F790-2A55-6C4B-DA220624A231}"/>
              </a:ext>
            </a:extLst>
          </p:cNvPr>
          <p:cNvGrpSpPr/>
          <p:nvPr/>
        </p:nvGrpSpPr>
        <p:grpSpPr>
          <a:xfrm>
            <a:off x="6358504" y="1088708"/>
            <a:ext cx="5669707" cy="4829207"/>
            <a:chOff x="10116392" y="872333"/>
            <a:chExt cx="5669707" cy="482920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F8B9C9-9283-B8F5-D280-A8D9455AF198}"/>
                </a:ext>
              </a:extLst>
            </p:cNvPr>
            <p:cNvGrpSpPr/>
            <p:nvPr/>
          </p:nvGrpSpPr>
          <p:grpSpPr>
            <a:xfrm>
              <a:off x="10116392" y="872333"/>
              <a:ext cx="5669707" cy="4829207"/>
              <a:chOff x="10116392" y="872333"/>
              <a:chExt cx="5669707" cy="48292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3874059-B103-8FA3-CF07-F2D0037F01F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392" y="872333"/>
                    <a:ext cx="5669707" cy="48292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Control variable - </a:t>
                    </a:r>
                    <a:r>
                      <a:rPr lang="en-IN" dirty="0" err="1">
                        <a:latin typeface="Nunito" pitchFamily="2" charset="0"/>
                      </a:rPr>
                      <a:t>fn</a:t>
                    </a: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</a:rPr>
                      <a:t>Normalized frequency corresponding to resonant peak </a:t>
                    </a:r>
                    <a:r>
                      <a:rPr lang="en-IN" dirty="0">
                        <a:latin typeface="Nunito" pitchFamily="2" charset="0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) is moving </a:t>
                    </a:r>
                    <a:r>
                      <a:rPr lang="en-IN" dirty="0" err="1">
                        <a:latin typeface="Nunito" pitchFamily="2" charset="0"/>
                      </a:rPr>
                      <a:t>w.r.t.</a:t>
                    </a:r>
                    <a:r>
                      <a:rPr lang="en-IN" dirty="0">
                        <a:latin typeface="Nunito" pitchFamily="2" charset="0"/>
                      </a:rPr>
                      <a:t> change in load (and thus </a:t>
                    </a:r>
                    <a:r>
                      <a:rPr lang="en-IN" dirty="0" err="1">
                        <a:latin typeface="Nunito" pitchFamily="2" charset="0"/>
                      </a:rPr>
                      <a:t>w.r.t.</a:t>
                    </a:r>
                    <a:r>
                      <a:rPr lang="en-IN" dirty="0">
                        <a:latin typeface="Nunito" pitchFamily="2" charset="0"/>
                      </a:rPr>
                      <a:t> change in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Irrespective of </a:t>
                    </a:r>
                    <a:r>
                      <a:rPr lang="en-IN" dirty="0" err="1">
                        <a:latin typeface="Nunito" pitchFamily="2" charset="0"/>
                      </a:rPr>
                      <a:t>comb</a:t>
                    </a:r>
                    <a:r>
                      <a:rPr lang="en-IN" baseline="30000" dirty="0" err="1">
                        <a:latin typeface="Nunito" pitchFamily="2" charset="0"/>
                      </a:rPr>
                      <a:t>n</a:t>
                    </a:r>
                    <a:r>
                      <a:rPr lang="en-IN" dirty="0">
                        <a:latin typeface="Nunito" pitchFamily="2" charset="0"/>
                      </a:rPr>
                      <a:t> of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 and Ln, </a:t>
                    </a:r>
                    <a:br>
                      <a:rPr lang="en-IN" dirty="0">
                        <a:latin typeface="Nunito" pitchFamily="2" charset="0"/>
                      </a:rPr>
                    </a:br>
                    <a:r>
                      <a:rPr lang="en-IN" dirty="0">
                        <a:latin typeface="Nunito" pitchFamily="2" charset="0"/>
                      </a:rPr>
                      <a:t>(Mg, </a:t>
                    </a:r>
                    <a:r>
                      <a:rPr lang="en-IN" dirty="0" err="1">
                        <a:latin typeface="Nunito" pitchFamily="2" charset="0"/>
                      </a:rPr>
                      <a:t>fn</a:t>
                    </a:r>
                    <a:r>
                      <a:rPr lang="en-IN" dirty="0">
                        <a:latin typeface="Nunito" pitchFamily="2" charset="0"/>
                      </a:rPr>
                      <a:t>) = (1, 1) for all curves (irrespective of the loading conditions)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For a </a:t>
                    </a: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</a:rPr>
                      <a:t>fixed Ln, </a:t>
                    </a:r>
                    <a:r>
                      <a:rPr lang="en-IN" dirty="0">
                        <a:latin typeface="Nunito" pitchFamily="2" charset="0"/>
                      </a:rPr>
                      <a:t>if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        </a:t>
                    </a: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  shrinks the curve,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	      lowers the curve,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	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 shifts towards f</a:t>
                    </a:r>
                    <a:r>
                      <a:rPr lang="en-IN" sz="1200" dirty="0">
                        <a:latin typeface="Nunito" pitchFamily="2" charset="0"/>
                      </a:rPr>
                      <a:t>0</a:t>
                    </a:r>
                  </a:p>
                  <a:p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For a </a:t>
                    </a: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  <a:sym typeface="Wingdings" panose="05000000000000000000" pitchFamily="2" charset="2"/>
                      </a:rPr>
                      <a:t>fixed </a:t>
                    </a:r>
                    <a:r>
                      <a:rPr lang="en-IN" dirty="0" err="1">
                        <a:solidFill>
                          <a:srgbClr val="1F9180"/>
                        </a:solidFill>
                        <a:latin typeface="Nunito" pitchFamily="2" charset="0"/>
                        <a:sym typeface="Wingdings" panose="05000000000000000000" pitchFamily="2" charset="2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, if Ln       shrinks the curve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 	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 shifts towards f</a:t>
                    </a:r>
                    <a:r>
                      <a:rPr lang="en-IN" sz="1200" dirty="0">
                        <a:latin typeface="Nunito" pitchFamily="2" charset="0"/>
                      </a:rPr>
                      <a:t>0</a:t>
                    </a:r>
                    <a:endParaRPr lang="en-IN" dirty="0">
                      <a:latin typeface="Nunito" pitchFamily="2" charset="0"/>
                    </a:endParaRP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                                                  peak gain increases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3874059-B103-8FA3-CF07-F2D0037F01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6392" y="872333"/>
                    <a:ext cx="5669707" cy="482920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45" t="-758" b="-113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row: Up 23">
                <a:extLst>
                  <a:ext uri="{FF2B5EF4-FFF2-40B4-BE49-F238E27FC236}">
                    <a16:creationId xmlns:a16="http://schemas.microsoft.com/office/drawing/2014/main" id="{4FB4B190-1F99-0C30-F5BA-E2DADA2BB790}"/>
                  </a:ext>
                </a:extLst>
              </p:cNvPr>
              <p:cNvSpPr/>
              <p:nvPr/>
            </p:nvSpPr>
            <p:spPr>
              <a:xfrm>
                <a:off x="12570498" y="3585387"/>
                <a:ext cx="139700" cy="391042"/>
              </a:xfrm>
              <a:prstGeom prst="upArrow">
                <a:avLst/>
              </a:prstGeom>
              <a:solidFill>
                <a:srgbClr val="FFFFFF"/>
              </a:solidFill>
              <a:ln>
                <a:solidFill>
                  <a:srgbClr val="1F91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9EFB3819-2C48-E06E-E466-C613791C5E59}"/>
                </a:ext>
              </a:extLst>
            </p:cNvPr>
            <p:cNvSpPr/>
            <p:nvPr/>
          </p:nvSpPr>
          <p:spPr>
            <a:xfrm rot="10800000">
              <a:off x="12570498" y="4722929"/>
              <a:ext cx="139700" cy="391042"/>
            </a:xfrm>
            <a:prstGeom prst="upArrow">
              <a:avLst/>
            </a:prstGeom>
            <a:solidFill>
              <a:srgbClr val="FFFFFF"/>
            </a:solidFill>
            <a:ln>
              <a:solidFill>
                <a:srgbClr val="1F91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ECFF7-5FE8-D0B0-E864-A2C607202F65}"/>
              </a:ext>
            </a:extLst>
          </p:cNvPr>
          <p:cNvGrpSpPr/>
          <p:nvPr/>
        </p:nvGrpSpPr>
        <p:grpSpPr>
          <a:xfrm>
            <a:off x="68810" y="1168401"/>
            <a:ext cx="6027190" cy="4675203"/>
            <a:chOff x="68810" y="1168401"/>
            <a:chExt cx="6027190" cy="46752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C37A82-6495-1A55-3B2F-581A3B90A291}"/>
                </a:ext>
              </a:extLst>
            </p:cNvPr>
            <p:cNvGrpSpPr/>
            <p:nvPr/>
          </p:nvGrpSpPr>
          <p:grpSpPr>
            <a:xfrm>
              <a:off x="68810" y="1168401"/>
              <a:ext cx="6027190" cy="4675203"/>
              <a:chOff x="1612900" y="998911"/>
              <a:chExt cx="7232200" cy="560991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8BF921-90B1-DFC7-970A-2A92D849FB37}"/>
                  </a:ext>
                </a:extLst>
              </p:cNvPr>
              <p:cNvGrpSpPr/>
              <p:nvPr/>
            </p:nvGrpSpPr>
            <p:grpSpPr>
              <a:xfrm>
                <a:off x="1612900" y="998911"/>
                <a:ext cx="3600000" cy="5609912"/>
                <a:chOff x="1612900" y="998911"/>
                <a:chExt cx="3600000" cy="5609912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46CAB19-1739-6E55-FE4E-CD88CD857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2900" y="998911"/>
                  <a:ext cx="3600000" cy="2700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81DD5E7-649A-6DD6-B69E-A890FDF47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2900" y="3908823"/>
                  <a:ext cx="3600000" cy="27000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443A55-53C3-6F80-09BA-E3229EC649CC}"/>
                  </a:ext>
                </a:extLst>
              </p:cNvPr>
              <p:cNvGrpSpPr/>
              <p:nvPr/>
            </p:nvGrpSpPr>
            <p:grpSpPr>
              <a:xfrm>
                <a:off x="5245100" y="998911"/>
                <a:ext cx="3600000" cy="5609912"/>
                <a:chOff x="6096000" y="998911"/>
                <a:chExt cx="3600000" cy="5609912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4BA1515-8220-AD4D-398C-1D0D868319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998911"/>
                  <a:ext cx="3600000" cy="2700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44C5DDE-238C-EE49-85D3-58D178FBA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3908823"/>
                  <a:ext cx="3600000" cy="27000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F68D72-F07E-C0D4-583A-3C6B6093D4EA}"/>
                    </a:ext>
                  </a:extLst>
                </p:cNvPr>
                <p:cNvSpPr txBox="1"/>
                <p:nvPr/>
              </p:nvSpPr>
              <p:spPr>
                <a:xfrm>
                  <a:off x="1449236" y="1595887"/>
                  <a:ext cx="7763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F68D72-F07E-C0D4-583A-3C6B6093D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236" y="1595887"/>
                  <a:ext cx="77637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BD5284-AA81-788A-C72E-1A2857A5E33C}"/>
                    </a:ext>
                  </a:extLst>
                </p:cNvPr>
                <p:cNvSpPr txBox="1"/>
                <p:nvPr/>
              </p:nvSpPr>
              <p:spPr>
                <a:xfrm>
                  <a:off x="4325558" y="1595886"/>
                  <a:ext cx="7763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BD5284-AA81-788A-C72E-1A2857A5E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5558" y="1595886"/>
                  <a:ext cx="77637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E5AC57-215A-7670-83E6-3412721FD53B}"/>
                    </a:ext>
                  </a:extLst>
                </p:cNvPr>
                <p:cNvSpPr txBox="1"/>
                <p:nvPr/>
              </p:nvSpPr>
              <p:spPr>
                <a:xfrm>
                  <a:off x="1256581" y="4038915"/>
                  <a:ext cx="9345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E5AC57-215A-7670-83E6-3412721FD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581" y="4038915"/>
                  <a:ext cx="93452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D0FDE0-82B0-F7E3-2B14-8D6EBCE95CC4}"/>
                    </a:ext>
                  </a:extLst>
                </p:cNvPr>
                <p:cNvSpPr txBox="1"/>
                <p:nvPr/>
              </p:nvSpPr>
              <p:spPr>
                <a:xfrm>
                  <a:off x="4218750" y="3997283"/>
                  <a:ext cx="8831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D0FDE0-82B0-F7E3-2B14-8D6EBCE95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750" y="3997283"/>
                  <a:ext cx="88318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7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F8C7-A434-D40D-9C34-31ABBDD0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25400"/>
            <a:ext cx="4064000" cy="763600"/>
          </a:xfrm>
        </p:spPr>
        <p:txBody>
          <a:bodyPr/>
          <a:lstStyle/>
          <a:p>
            <a:r>
              <a:rPr lang="en-IN" dirty="0"/>
              <a:t>Modes of Operation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8B8347A-652F-8E5C-4324-6071C37D06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05852-CFFF-8788-A633-5769782A9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29000"/>
            <a:ext cx="360000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A6D88-02AF-6C47-F415-4229181C0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00" y="1629000"/>
            <a:ext cx="3600000" cy="36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1393B7-5C07-125C-750D-D2CF1D511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1A50F4-02C2-251F-85C7-E817C7574B29}"/>
              </a:ext>
            </a:extLst>
          </p:cNvPr>
          <p:cNvSpPr txBox="1"/>
          <p:nvPr/>
        </p:nvSpPr>
        <p:spPr>
          <a:xfrm>
            <a:off x="1816100" y="5537200"/>
            <a:ext cx="69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Nunito" pitchFamily="2" charset="0"/>
              </a:rPr>
              <a:t>At </a:t>
            </a:r>
            <a:r>
              <a:rPr lang="en-IN" dirty="0" err="1">
                <a:latin typeface="Nunito" pitchFamily="2" charset="0"/>
              </a:rPr>
              <a:t>fr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D3F424-42D0-E1E2-7E4C-33915E0EB3AC}"/>
              </a:ext>
            </a:extLst>
          </p:cNvPr>
          <p:cNvSpPr txBox="1"/>
          <p:nvPr/>
        </p:nvSpPr>
        <p:spPr>
          <a:xfrm>
            <a:off x="5791200" y="5537200"/>
            <a:ext cx="1079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Nunito" pitchFamily="2" charset="0"/>
              </a:rPr>
              <a:t>Above </a:t>
            </a:r>
            <a:r>
              <a:rPr lang="en-IN" dirty="0" err="1">
                <a:latin typeface="Nunito" pitchFamily="2" charset="0"/>
              </a:rPr>
              <a:t>fr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5004B-C55D-D833-96B2-D3FE4BEC9F9D}"/>
              </a:ext>
            </a:extLst>
          </p:cNvPr>
          <p:cNvSpPr txBox="1"/>
          <p:nvPr/>
        </p:nvSpPr>
        <p:spPr>
          <a:xfrm>
            <a:off x="9486900" y="5537200"/>
            <a:ext cx="1079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Nunito" pitchFamily="2" charset="0"/>
              </a:rPr>
              <a:t>Below </a:t>
            </a:r>
            <a:r>
              <a:rPr lang="en-IN" dirty="0" err="1">
                <a:latin typeface="Nunito" pitchFamily="2" charset="0"/>
              </a:rPr>
              <a:t>fr</a:t>
            </a:r>
            <a:endParaRPr lang="en-IN" dirty="0">
              <a:latin typeface="Nunito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3DA5AD-FA58-03F5-1C7A-6E73E535354F}"/>
              </a:ext>
            </a:extLst>
          </p:cNvPr>
          <p:cNvGrpSpPr/>
          <p:nvPr/>
        </p:nvGrpSpPr>
        <p:grpSpPr>
          <a:xfrm>
            <a:off x="5143500" y="407200"/>
            <a:ext cx="5283700" cy="4511100"/>
            <a:chOff x="5143500" y="407200"/>
            <a:chExt cx="5283700" cy="45111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075C77-2321-8F7D-4A1C-CAA66C4F8D64}"/>
                </a:ext>
              </a:extLst>
            </p:cNvPr>
            <p:cNvSpPr/>
            <p:nvPr/>
          </p:nvSpPr>
          <p:spPr>
            <a:xfrm>
              <a:off x="5143500" y="4559300"/>
              <a:ext cx="330200" cy="3590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A335A6-B423-CF3D-34C0-80028B7F3262}"/>
                </a:ext>
              </a:extLst>
            </p:cNvPr>
            <p:cNvGrpSpPr/>
            <p:nvPr/>
          </p:nvGrpSpPr>
          <p:grpSpPr>
            <a:xfrm>
              <a:off x="5473700" y="407200"/>
              <a:ext cx="4953500" cy="4101300"/>
              <a:chOff x="5473700" y="407200"/>
              <a:chExt cx="4953500" cy="4101300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D17576D-139F-4191-D07B-FA15BC324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3700" y="1318300"/>
                <a:ext cx="3873500" cy="31902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2F3A387-0D96-1B49-B5DE-011A828F5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78" t="2778" r="15278" b="7778"/>
              <a:stretch>
                <a:fillRect/>
              </a:stretch>
            </p:blipFill>
            <p:spPr>
              <a:xfrm>
                <a:off x="9347200" y="407200"/>
                <a:ext cx="1080000" cy="1191387"/>
              </a:xfrm>
              <a:prstGeom prst="ellipse">
                <a:avLst/>
              </a:prstGeom>
              <a:ln>
                <a:solidFill>
                  <a:srgbClr val="C00000"/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6D62EA-1743-67E5-2025-D04F1ED4977B}"/>
              </a:ext>
            </a:extLst>
          </p:cNvPr>
          <p:cNvGrpSpPr/>
          <p:nvPr/>
        </p:nvGrpSpPr>
        <p:grpSpPr>
          <a:xfrm>
            <a:off x="825500" y="392206"/>
            <a:ext cx="4442550" cy="3395794"/>
            <a:chOff x="825500" y="392206"/>
            <a:chExt cx="4442550" cy="339579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365E1F3-E615-D673-2BE9-DC5B827388A6}"/>
                </a:ext>
              </a:extLst>
            </p:cNvPr>
            <p:cNvSpPr/>
            <p:nvPr/>
          </p:nvSpPr>
          <p:spPr>
            <a:xfrm>
              <a:off x="825500" y="3429000"/>
              <a:ext cx="330200" cy="359000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1FAFE3-193F-6AC0-FFC6-D28C29DFA712}"/>
                </a:ext>
              </a:extLst>
            </p:cNvPr>
            <p:cNvGrpSpPr/>
            <p:nvPr/>
          </p:nvGrpSpPr>
          <p:grpSpPr>
            <a:xfrm>
              <a:off x="1155700" y="392206"/>
              <a:ext cx="4112350" cy="3036794"/>
              <a:chOff x="1155700" y="392206"/>
              <a:chExt cx="4112350" cy="3036794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7E7F09D-A0AD-2CA7-0CEE-A0611E6F3F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5700" y="1270000"/>
                <a:ext cx="2946400" cy="215900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2C593787-6006-F301-EA51-50E06FC3C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23" t="2778" r="48611"/>
              <a:stretch>
                <a:fillRect/>
              </a:stretch>
            </p:blipFill>
            <p:spPr>
              <a:xfrm>
                <a:off x="4188050" y="392206"/>
                <a:ext cx="1080000" cy="1206936"/>
              </a:xfrm>
              <a:prstGeom prst="ellipse">
                <a:avLst/>
              </a:prstGeom>
              <a:ln w="12700">
                <a:solidFill>
                  <a:srgbClr val="7030A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0568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DFF52-FA3D-316E-C493-46A5D002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5" y="406401"/>
            <a:ext cx="3861411" cy="5811222"/>
          </a:xfrm>
          <a:ln w="12700">
            <a:solidFill>
              <a:srgbClr val="1F918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800" b="1" dirty="0">
                <a:solidFill>
                  <a:srgbClr val="1F9180"/>
                </a:solidFill>
                <a:latin typeface="Nunito" pitchFamily="2" charset="0"/>
              </a:rPr>
              <a:t>Operation at Resonance</a:t>
            </a:r>
          </a:p>
          <a:p>
            <a:pPr marL="0" indent="0" algn="ctr">
              <a:buNone/>
            </a:pPr>
            <a:endParaRPr lang="en-IN" sz="1800" b="1" dirty="0">
              <a:solidFill>
                <a:srgbClr val="1F9180"/>
              </a:solidFill>
              <a:latin typeface="Nunito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Nunito" pitchFamily="2" charset="0"/>
              </a:rPr>
              <a:t> When Q1 turns off, </a:t>
            </a:r>
          </a:p>
          <a:p>
            <a:pPr lvl="1"/>
            <a:r>
              <a:rPr lang="en-IN" sz="1800" dirty="0" err="1">
                <a:latin typeface="Nunito" pitchFamily="2" charset="0"/>
              </a:rPr>
              <a:t>I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sz="1800" dirty="0">
                <a:latin typeface="Nunito" pitchFamily="2" charset="0"/>
              </a:rPr>
              <a:t> falls to </a:t>
            </a:r>
            <a:r>
              <a:rPr lang="en-IN" sz="1800" dirty="0" err="1">
                <a:latin typeface="Nunito" pitchFamily="2" charset="0"/>
              </a:rPr>
              <a:t>I</a:t>
            </a:r>
            <a:r>
              <a:rPr lang="en-IN" sz="1400" dirty="0" err="1">
                <a:latin typeface="Nunito" pitchFamily="2" charset="0"/>
              </a:rPr>
              <a:t>m</a:t>
            </a:r>
            <a:r>
              <a:rPr lang="en-IN" sz="1800" dirty="0">
                <a:latin typeface="Nunito" pitchFamily="2" charset="0"/>
              </a:rPr>
              <a:t> </a:t>
            </a:r>
          </a:p>
          <a:p>
            <a:pPr lvl="1"/>
            <a:r>
              <a:rPr lang="en-IN" sz="1800" dirty="0">
                <a:latin typeface="Nunito" pitchFamily="2" charset="0"/>
              </a:rPr>
              <a:t>So, no power transfer to secondary side.</a:t>
            </a:r>
          </a:p>
          <a:p>
            <a:pPr lvl="1"/>
            <a:endParaRPr lang="en-IN" sz="1800" dirty="0">
              <a:latin typeface="Nunito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Nunito" pitchFamily="2" charset="0"/>
              </a:rPr>
              <a:t> By delaying Q2 turn on, </a:t>
            </a:r>
          </a:p>
          <a:p>
            <a:pPr lvl="1"/>
            <a:r>
              <a:rPr lang="en-IN" sz="1800" dirty="0">
                <a:latin typeface="Nunito" pitchFamily="2" charset="0"/>
              </a:rPr>
              <a:t>we can achieve primary ZVS, </a:t>
            </a:r>
          </a:p>
          <a:p>
            <a:pPr lvl="1"/>
            <a:r>
              <a:rPr lang="en-IN" sz="1800" dirty="0">
                <a:latin typeface="Nunito" pitchFamily="2" charset="0"/>
              </a:rPr>
              <a:t>Soft commutation of rectifier diodes on secondary side.</a:t>
            </a:r>
          </a:p>
          <a:p>
            <a:endParaRPr lang="en-IN" sz="1800" dirty="0">
              <a:latin typeface="Nunito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562B4-E663-FC82-C252-282B9A230749}"/>
              </a:ext>
            </a:extLst>
          </p:cNvPr>
          <p:cNvSpPr txBox="1">
            <a:spLocks/>
          </p:cNvSpPr>
          <p:nvPr/>
        </p:nvSpPr>
        <p:spPr>
          <a:xfrm>
            <a:off x="4130514" y="406401"/>
            <a:ext cx="3861411" cy="5811222"/>
          </a:xfrm>
          <a:prstGeom prst="rect">
            <a:avLst/>
          </a:prstGeom>
          <a:ln w="12700">
            <a:solidFill>
              <a:srgbClr val="1F918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 b="1" dirty="0">
                <a:solidFill>
                  <a:srgbClr val="1F9180"/>
                </a:solidFill>
                <a:latin typeface="Nunito" pitchFamily="2" charset="0"/>
              </a:rPr>
              <a:t>Operation Above Resonance</a:t>
            </a:r>
          </a:p>
          <a:p>
            <a:pPr marL="0" indent="0" algn="ctr">
              <a:buNone/>
            </a:pPr>
            <a:endParaRPr lang="en-IN" sz="1800" b="1" dirty="0">
              <a:solidFill>
                <a:srgbClr val="1F9180"/>
              </a:solidFill>
              <a:latin typeface="Nunito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Nunito" pitchFamily="2" charset="0"/>
              </a:rPr>
              <a:t> </a:t>
            </a:r>
            <a:r>
              <a:rPr lang="en-IN" sz="1800" dirty="0" err="1">
                <a:latin typeface="Nunito" pitchFamily="2" charset="0"/>
              </a:rPr>
              <a:t>I</a:t>
            </a:r>
            <a:r>
              <a:rPr lang="en-IN" sz="1400" dirty="0" err="1">
                <a:latin typeface="Nunito" pitchFamily="2" charset="0"/>
              </a:rPr>
              <a:t>Lr</a:t>
            </a:r>
            <a:r>
              <a:rPr lang="en-IN" sz="1800" dirty="0">
                <a:latin typeface="Nunito" pitchFamily="2" charset="0"/>
              </a:rPr>
              <a:t> is in </a:t>
            </a:r>
            <a:r>
              <a:rPr lang="en-IN" sz="1800" b="1" dirty="0">
                <a:solidFill>
                  <a:srgbClr val="1F9180"/>
                </a:solidFill>
                <a:latin typeface="Nunito" pitchFamily="2" charset="0"/>
              </a:rPr>
              <a:t>CCM </a:t>
            </a:r>
            <a:endParaRPr lang="en-IN" sz="1800" dirty="0">
              <a:latin typeface="Nunito" pitchFamily="2" charset="0"/>
            </a:endParaRPr>
          </a:p>
          <a:p>
            <a:pPr lvl="1"/>
            <a:r>
              <a:rPr lang="en-IN" sz="1800" dirty="0">
                <a:latin typeface="Nunito" pitchFamily="2" charset="0"/>
                <a:sym typeface="Wingdings" panose="05000000000000000000" pitchFamily="2" charset="2"/>
              </a:rPr>
              <a:t>Less RMS current is required for same energy to load</a:t>
            </a:r>
          </a:p>
          <a:p>
            <a:pPr lvl="1"/>
            <a:r>
              <a:rPr lang="en-IN" sz="1800" dirty="0">
                <a:latin typeface="Nunito" pitchFamily="2" charset="0"/>
                <a:sym typeface="Wingdings" panose="05000000000000000000" pitchFamily="2" charset="2"/>
              </a:rPr>
              <a:t>Less conduction losses</a:t>
            </a:r>
          </a:p>
          <a:p>
            <a:pPr lvl="1"/>
            <a:endParaRPr lang="en-IN" sz="1400" b="1" dirty="0">
              <a:solidFill>
                <a:srgbClr val="1F9180"/>
              </a:solidFill>
              <a:latin typeface="Nunito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Nunito" pitchFamily="2" charset="0"/>
                <a:sym typeface="Wingdings" panose="05000000000000000000" pitchFamily="2" charset="2"/>
              </a:rPr>
              <a:t> Still primary ZVS is achieved.</a:t>
            </a:r>
          </a:p>
          <a:p>
            <a:pPr marL="0" indent="0">
              <a:buNone/>
            </a:pPr>
            <a:endParaRPr lang="en-IN" sz="1800" dirty="0">
              <a:latin typeface="Nunito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Nunito" pitchFamily="2" charset="0"/>
                <a:sym typeface="Wingdings" panose="05000000000000000000" pitchFamily="2" charset="2"/>
              </a:rPr>
              <a:t> Rectifier diode – Not soft </a:t>
            </a:r>
            <a:r>
              <a:rPr lang="en-IN" sz="1800" dirty="0" err="1">
                <a:latin typeface="Nunito" pitchFamily="2" charset="0"/>
                <a:sym typeface="Wingdings" panose="05000000000000000000" pitchFamily="2" charset="2"/>
              </a:rPr>
              <a:t>comm</a:t>
            </a:r>
            <a:r>
              <a:rPr lang="en-IN" sz="1800" baseline="30000" dirty="0" err="1">
                <a:latin typeface="Nunito" pitchFamily="2" charset="0"/>
                <a:sym typeface="Wingdings" panose="05000000000000000000" pitchFamily="2" charset="2"/>
              </a:rPr>
              <a:t>n</a:t>
            </a:r>
            <a:endParaRPr lang="en-IN" sz="1800" dirty="0">
              <a:latin typeface="Nunito" pitchFamily="2" charset="0"/>
              <a:sym typeface="Wingdings" panose="05000000000000000000" pitchFamily="2" charset="2"/>
            </a:endParaRPr>
          </a:p>
          <a:p>
            <a:endParaRPr lang="en-IN" sz="1800" dirty="0">
              <a:latin typeface="Nunito" pitchFamily="2" charset="0"/>
              <a:sym typeface="Wingdings" panose="05000000000000000000" pitchFamily="2" charset="2"/>
            </a:endParaRPr>
          </a:p>
          <a:p>
            <a:endParaRPr lang="en-IN" sz="1800" dirty="0">
              <a:latin typeface="Nunito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79BB75-AB3F-3B7C-DD3A-C2E98E6E4EFF}"/>
              </a:ext>
            </a:extLst>
          </p:cNvPr>
          <p:cNvGrpSpPr/>
          <p:nvPr/>
        </p:nvGrpSpPr>
        <p:grpSpPr>
          <a:xfrm>
            <a:off x="8194516" y="393701"/>
            <a:ext cx="3861411" cy="5811222"/>
            <a:chOff x="8194516" y="393701"/>
            <a:chExt cx="3861411" cy="581122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056F2B0E-4E18-0181-2CF3-2DB1209DD4DD}"/>
                </a:ext>
              </a:extLst>
            </p:cNvPr>
            <p:cNvSpPr txBox="1">
              <a:spLocks/>
            </p:cNvSpPr>
            <p:nvPr/>
          </p:nvSpPr>
          <p:spPr>
            <a:xfrm>
              <a:off x="8194516" y="393701"/>
              <a:ext cx="3861411" cy="5811222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1800" b="1" dirty="0">
                  <a:solidFill>
                    <a:srgbClr val="1F9180"/>
                  </a:solidFill>
                  <a:latin typeface="Nunito" pitchFamily="2" charset="0"/>
                </a:rPr>
                <a:t>Operation Below Resonance</a:t>
              </a:r>
            </a:p>
            <a:p>
              <a:pPr marL="0" indent="0" algn="ctr">
                <a:buNone/>
              </a:pPr>
              <a:endParaRPr lang="en-IN" sz="1800" b="1" dirty="0">
                <a:solidFill>
                  <a:srgbClr val="1F9180"/>
                </a:solidFill>
                <a:latin typeface="Nunito" pitchFamily="2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IN" sz="1800" dirty="0">
                  <a:latin typeface="Nunito" pitchFamily="2" charset="0"/>
                </a:rPr>
                <a:t> </a:t>
              </a:r>
              <a:r>
                <a:rPr lang="en-IN" sz="1800" dirty="0" err="1">
                  <a:latin typeface="Nunito" pitchFamily="2" charset="0"/>
                </a:rPr>
                <a:t>I</a:t>
              </a:r>
              <a:r>
                <a:rPr lang="en-IN" sz="1400" dirty="0" err="1">
                  <a:latin typeface="Nunito" pitchFamily="2" charset="0"/>
                </a:rPr>
                <a:t>Lr</a:t>
              </a:r>
              <a:r>
                <a:rPr lang="en-IN" sz="1800" dirty="0">
                  <a:latin typeface="Nunito" pitchFamily="2" charset="0"/>
                </a:rPr>
                <a:t> falls to </a:t>
              </a:r>
              <a:r>
                <a:rPr lang="en-IN" sz="1800" dirty="0" err="1">
                  <a:latin typeface="Nunito" pitchFamily="2" charset="0"/>
                </a:rPr>
                <a:t>I</a:t>
              </a:r>
              <a:r>
                <a:rPr lang="en-IN" sz="1400" dirty="0" err="1">
                  <a:latin typeface="Nunito" pitchFamily="2" charset="0"/>
                </a:rPr>
                <a:t>m</a:t>
              </a:r>
              <a:r>
                <a:rPr lang="en-IN" sz="1800" dirty="0">
                  <a:latin typeface="Nunito" pitchFamily="2" charset="0"/>
                </a:rPr>
                <a:t> before the end of driving pulse, </a:t>
              </a:r>
            </a:p>
            <a:p>
              <a:pPr lvl="1"/>
              <a:r>
                <a:rPr lang="en-IN" sz="1800" dirty="0">
                  <a:latin typeface="Nunito" pitchFamily="2" charset="0"/>
                </a:rPr>
                <a:t>So power transfer is stopped even before even though </a:t>
              </a:r>
              <a:r>
                <a:rPr lang="en-IN" sz="1800" dirty="0" err="1">
                  <a:latin typeface="Nunito" pitchFamily="2" charset="0"/>
                </a:rPr>
                <a:t>I</a:t>
              </a:r>
              <a:r>
                <a:rPr lang="en-IN" sz="1400" dirty="0" err="1">
                  <a:latin typeface="Nunito" pitchFamily="2" charset="0"/>
                </a:rPr>
                <a:t>m</a:t>
              </a:r>
              <a:r>
                <a:rPr lang="en-IN" sz="1800" dirty="0">
                  <a:latin typeface="Nunito" pitchFamily="2" charset="0"/>
                </a:rPr>
                <a:t> continues.</a:t>
              </a:r>
            </a:p>
            <a:p>
              <a:pPr marL="457200" lvl="1" indent="0">
                <a:buNone/>
              </a:pPr>
              <a:endParaRPr lang="en-IN" sz="1800" dirty="0">
                <a:latin typeface="Nunito" pitchFamily="2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IN" sz="1800" dirty="0">
                  <a:latin typeface="Nunito" pitchFamily="2" charset="0"/>
                </a:rPr>
                <a:t> Still achieve primary ZVS and soft commutation of rectifier diodes.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IN" sz="1800" dirty="0">
                  <a:latin typeface="Nunito" pitchFamily="2" charset="0"/>
                </a:rPr>
                <a:t> Diodes – </a:t>
              </a:r>
              <a:r>
                <a:rPr lang="en-IN" sz="1800" b="1" dirty="0">
                  <a:solidFill>
                    <a:srgbClr val="1F9180"/>
                  </a:solidFill>
                  <a:latin typeface="Nunito" pitchFamily="2" charset="0"/>
                </a:rPr>
                <a:t>DCM</a:t>
              </a:r>
              <a:r>
                <a:rPr lang="en-IN" sz="1800" dirty="0">
                  <a:latin typeface="Nunito" pitchFamily="2" charset="0"/>
                </a:rPr>
                <a:t>. So, require more circulating current to deliver the same energy to load</a:t>
              </a:r>
            </a:p>
            <a:p>
              <a:pPr marL="0" indent="0">
                <a:buNone/>
              </a:pPr>
              <a:r>
                <a:rPr lang="en-IN" sz="1800" dirty="0">
                  <a:latin typeface="Nunito" pitchFamily="2" charset="0"/>
                </a:rPr>
                <a:t>	which results in more 	conduction loss </a:t>
              </a:r>
            </a:p>
            <a:p>
              <a:pPr marL="0" indent="0">
                <a:buNone/>
              </a:pPr>
              <a:endParaRPr lang="en-IN" sz="1800" dirty="0">
                <a:latin typeface="Nunito" pitchFamily="2" charset="0"/>
              </a:endParaRP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IN" sz="1800" dirty="0">
                  <a:latin typeface="Nunito" pitchFamily="2" charset="0"/>
                </a:rPr>
                <a:t> If </a:t>
              </a:r>
              <a:r>
                <a:rPr lang="en-IN" sz="1800" dirty="0" err="1">
                  <a:latin typeface="Nunito" pitchFamily="2" charset="0"/>
                </a:rPr>
                <a:t>f</a:t>
              </a:r>
              <a:r>
                <a:rPr lang="en-IN" sz="1200" dirty="0" err="1">
                  <a:latin typeface="Nunito" pitchFamily="2" charset="0"/>
                </a:rPr>
                <a:t>sw</a:t>
              </a:r>
              <a:r>
                <a:rPr lang="en-IN" sz="1800" dirty="0">
                  <a:latin typeface="Nunito" pitchFamily="2" charset="0"/>
                </a:rPr>
                <a:t> &lt;&lt; f</a:t>
              </a:r>
              <a:r>
                <a:rPr lang="en-IN" sz="1200" dirty="0">
                  <a:latin typeface="Nunito" pitchFamily="2" charset="0"/>
                </a:rPr>
                <a:t>0</a:t>
              </a:r>
              <a:r>
                <a:rPr lang="en-IN" sz="1800" dirty="0">
                  <a:latin typeface="Nunito" pitchFamily="2" charset="0"/>
                </a:rPr>
                <a:t> : ZVS may be lost</a:t>
              </a:r>
            </a:p>
          </p:txBody>
        </p:sp>
        <p:sp>
          <p:nvSpPr>
            <p:cNvPr id="2" name="Arrow: Bent-Up 1">
              <a:extLst>
                <a:ext uri="{FF2B5EF4-FFF2-40B4-BE49-F238E27FC236}">
                  <a16:creationId xmlns:a16="http://schemas.microsoft.com/office/drawing/2014/main" id="{4B58D165-3C80-DAC1-D0B1-F66692745961}"/>
                </a:ext>
              </a:extLst>
            </p:cNvPr>
            <p:cNvSpPr/>
            <p:nvPr/>
          </p:nvSpPr>
          <p:spPr>
            <a:xfrm rot="5400000">
              <a:off x="8731250" y="4565650"/>
              <a:ext cx="241300" cy="482600"/>
            </a:xfrm>
            <a:prstGeom prst="bentUpArrow">
              <a:avLst/>
            </a:prstGeom>
            <a:noFill/>
            <a:ln w="12700">
              <a:solidFill>
                <a:srgbClr val="1F91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CF4AD2E-87F9-0878-3E6B-E577FF264F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563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9149-28BE-5428-5A18-268D7715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F49B-64F6-0A24-82F0-EE855E31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38600" cy="76360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Design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82C22-00C4-403C-A542-203DD4F4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77" y="699683"/>
            <a:ext cx="6205247" cy="6124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7FBB9-837F-4CE8-A131-1FE2A677A1CB}"/>
              </a:ext>
            </a:extLst>
          </p:cNvPr>
          <p:cNvSpPr txBox="1"/>
          <p:nvPr/>
        </p:nvSpPr>
        <p:spPr>
          <a:xfrm>
            <a:off x="6223000" y="6577911"/>
            <a:ext cx="41275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000" dirty="0"/>
              <a:t>Image Source: TI Power supply design seminar, Literature number SLUP263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961652-4A51-4A55-DDBC-20D405ADFB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52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6DE7-797E-0B1E-FA56-3F59EC2D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38100"/>
            <a:ext cx="4635500" cy="763600"/>
          </a:xfrm>
        </p:spPr>
        <p:txBody>
          <a:bodyPr>
            <a:normAutofit/>
          </a:bodyPr>
          <a:lstStyle/>
          <a:p>
            <a:r>
              <a:rPr lang="en-IN" sz="3200" dirty="0"/>
              <a:t>Design Steps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8755D8-DED0-8446-367D-5D31F37325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31935"/>
              </p:ext>
            </p:extLst>
          </p:nvPr>
        </p:nvGraphicFramePr>
        <p:xfrm>
          <a:off x="1466213" y="776219"/>
          <a:ext cx="9259575" cy="57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085737" imgH="6281057" progId="Excel.Sheet.12">
                  <p:embed/>
                </p:oleObj>
              </mc:Choice>
              <mc:Fallback>
                <p:oleObj name="Worksheet" r:id="rId2" imgW="10085737" imgH="6281057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8755D8-DED0-8446-367D-5D31F37325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213" y="776219"/>
                        <a:ext cx="9259575" cy="5767375"/>
                      </a:xfrm>
                      <a:prstGeom prst="rect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94DF37D-B6B0-A52E-9FF7-DED836AC8B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858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931E-37FA-4C92-510C-3BE79ED0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25400"/>
            <a:ext cx="6527800" cy="763600"/>
          </a:xfrm>
        </p:spPr>
        <p:txBody>
          <a:bodyPr>
            <a:normAutofit/>
          </a:bodyPr>
          <a:lstStyle/>
          <a:p>
            <a:r>
              <a:rPr lang="en-IN" sz="3200" dirty="0"/>
              <a:t>Transformer Characterization (5:1)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6079C-B98A-9512-CAF5-4F912435A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12C332-EBA8-8339-1C00-0B06BEBEE26B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11" name="Google Shape;68;p14">
              <a:extLst>
                <a:ext uri="{FF2B5EF4-FFF2-40B4-BE49-F238E27FC236}">
                  <a16:creationId xmlns:a16="http://schemas.microsoft.com/office/drawing/2014/main" id="{E98686E0-F422-36D7-C34C-69387AE6B7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70;p14">
              <a:extLst>
                <a:ext uri="{FF2B5EF4-FFF2-40B4-BE49-F238E27FC236}">
                  <a16:creationId xmlns:a16="http://schemas.microsoft.com/office/drawing/2014/main" id="{91824D78-DF5F-7C24-2DAE-3C7E7C533E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EAB439A-FEF4-24C9-E926-90238D122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t="4629" r="30729"/>
          <a:stretch>
            <a:fillRect/>
          </a:stretch>
        </p:blipFill>
        <p:spPr>
          <a:xfrm>
            <a:off x="933128" y="1141199"/>
            <a:ext cx="2520000" cy="274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47661-A271-A6BE-78B5-DC6DFC708EA9}"/>
              </a:ext>
            </a:extLst>
          </p:cNvPr>
          <p:cNvSpPr txBox="1"/>
          <p:nvPr/>
        </p:nvSpPr>
        <p:spPr>
          <a:xfrm>
            <a:off x="4368800" y="1133817"/>
            <a:ext cx="6616700" cy="203132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Open Circuit Test</a:t>
            </a:r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LV Energized :                      </a:t>
            </a:r>
            <a:r>
              <a:rPr lang="en-IN" dirty="0" err="1">
                <a:latin typeface="Nunito" pitchFamily="2" charset="0"/>
              </a:rPr>
              <a:t>L</a:t>
            </a:r>
            <a:r>
              <a:rPr lang="en-IN" sz="1400" dirty="0" err="1">
                <a:latin typeface="Nunito" pitchFamily="2" charset="0"/>
              </a:rPr>
              <a:t>p</a:t>
            </a:r>
            <a:r>
              <a:rPr lang="en-IN" dirty="0">
                <a:latin typeface="Nunito" pitchFamily="2" charset="0"/>
              </a:rPr>
              <a:t> = 178.60 µH</a:t>
            </a:r>
          </a:p>
          <a:p>
            <a:r>
              <a:rPr lang="en-IN" dirty="0">
                <a:latin typeface="Nunito" pitchFamily="2" charset="0"/>
              </a:rPr>
              <a:t>			R</a:t>
            </a:r>
            <a:r>
              <a:rPr lang="en-IN" sz="1400" dirty="0">
                <a:latin typeface="Nunito" pitchFamily="2" charset="0"/>
              </a:rPr>
              <a:t>p</a:t>
            </a:r>
            <a:r>
              <a:rPr lang="en-IN" dirty="0">
                <a:latin typeface="Nunito" pitchFamily="2" charset="0"/>
              </a:rPr>
              <a:t> = 350 m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HV Energized :                     </a:t>
            </a:r>
            <a:r>
              <a:rPr lang="en-IN" dirty="0" err="1">
                <a:latin typeface="Nunito" pitchFamily="2" charset="0"/>
              </a:rPr>
              <a:t>L</a:t>
            </a:r>
            <a:r>
              <a:rPr lang="en-IN" sz="1400" dirty="0" err="1">
                <a:latin typeface="Nunito" pitchFamily="2" charset="0"/>
              </a:rPr>
              <a:t>p</a:t>
            </a:r>
            <a:r>
              <a:rPr lang="en-IN" dirty="0">
                <a:latin typeface="Nunito" pitchFamily="2" charset="0"/>
              </a:rPr>
              <a:t> = 3.78 </a:t>
            </a:r>
            <a:r>
              <a:rPr lang="en-IN" dirty="0" err="1">
                <a:latin typeface="Nunito" pitchFamily="2" charset="0"/>
              </a:rPr>
              <a:t>mH</a:t>
            </a:r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			R</a:t>
            </a:r>
            <a:r>
              <a:rPr lang="en-IN" sz="1400" dirty="0">
                <a:latin typeface="Nunito" pitchFamily="2" charset="0"/>
              </a:rPr>
              <a:t>p</a:t>
            </a:r>
            <a:r>
              <a:rPr lang="en-IN" dirty="0">
                <a:latin typeface="Nunito" pitchFamily="2" charset="0"/>
              </a:rPr>
              <a:t> = 9.27 m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126DCE-3C17-AEB0-C335-56DE2C5832C2}"/>
              </a:ext>
            </a:extLst>
          </p:cNvPr>
          <p:cNvSpPr txBox="1"/>
          <p:nvPr/>
        </p:nvSpPr>
        <p:spPr>
          <a:xfrm>
            <a:off x="4368800" y="3365059"/>
            <a:ext cx="6616700" cy="203132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Short Circuit Test</a:t>
            </a:r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LV Energized :                      L</a:t>
            </a:r>
            <a:r>
              <a:rPr lang="en-IN" sz="1400" dirty="0">
                <a:latin typeface="Nunito" pitchFamily="2" charset="0"/>
              </a:rPr>
              <a:t>s</a:t>
            </a:r>
            <a:r>
              <a:rPr lang="en-IN" dirty="0">
                <a:latin typeface="Nunito" pitchFamily="2" charset="0"/>
              </a:rPr>
              <a:t> = 1.08 µH</a:t>
            </a:r>
          </a:p>
          <a:p>
            <a:r>
              <a:rPr lang="en-IN" dirty="0">
                <a:latin typeface="Nunito" pitchFamily="2" charset="0"/>
              </a:rPr>
              <a:t>			R</a:t>
            </a:r>
            <a:r>
              <a:rPr lang="en-IN" sz="1400" dirty="0">
                <a:latin typeface="Nunito" pitchFamily="2" charset="0"/>
              </a:rPr>
              <a:t>s</a:t>
            </a:r>
            <a:r>
              <a:rPr lang="en-IN" dirty="0">
                <a:latin typeface="Nunito" pitchFamily="2" charset="0"/>
              </a:rPr>
              <a:t> = 23.01 m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HV Energized :                     L</a:t>
            </a:r>
            <a:r>
              <a:rPr lang="en-IN" sz="1400" dirty="0">
                <a:latin typeface="Nunito" pitchFamily="2" charset="0"/>
              </a:rPr>
              <a:t>s</a:t>
            </a:r>
            <a:r>
              <a:rPr lang="en-IN" dirty="0">
                <a:latin typeface="Nunito" pitchFamily="2" charset="0"/>
              </a:rPr>
              <a:t> = 24.62 µH</a:t>
            </a:r>
          </a:p>
          <a:p>
            <a:r>
              <a:rPr lang="en-IN" dirty="0">
                <a:latin typeface="Nunito" pitchFamily="2" charset="0"/>
              </a:rPr>
              <a:t>			R</a:t>
            </a:r>
            <a:r>
              <a:rPr lang="en-IN" sz="1400" dirty="0">
                <a:latin typeface="Nunito" pitchFamily="2" charset="0"/>
              </a:rPr>
              <a:t>s</a:t>
            </a:r>
            <a:r>
              <a:rPr lang="en-IN" dirty="0">
                <a:latin typeface="Nunito" pitchFamily="2" charset="0"/>
              </a:rPr>
              <a:t> = 1.2 m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8D048D-7E40-2627-7580-0FA86734467B}"/>
              </a:ext>
            </a:extLst>
          </p:cNvPr>
          <p:cNvGrpSpPr/>
          <p:nvPr/>
        </p:nvGrpSpPr>
        <p:grpSpPr>
          <a:xfrm>
            <a:off x="863600" y="4316021"/>
            <a:ext cx="3276600" cy="1664571"/>
            <a:chOff x="863600" y="4316021"/>
            <a:chExt cx="3276600" cy="16645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0746AC9-FED2-D299-9C5B-C422A81F7F2D}"/>
                    </a:ext>
                  </a:extLst>
                </p:cNvPr>
                <p:cNvSpPr txBox="1"/>
                <p:nvPr/>
              </p:nvSpPr>
              <p:spPr>
                <a:xfrm>
                  <a:off x="863600" y="4354121"/>
                  <a:ext cx="3276600" cy="1626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latin typeface="Nunito" pitchFamily="2" charset="0"/>
                    </a:rPr>
                    <a:t>L</a:t>
                  </a:r>
                  <a:r>
                    <a:rPr lang="en-IN" sz="1400" dirty="0">
                      <a:latin typeface="Nunito" pitchFamily="2" charset="0"/>
                    </a:rPr>
                    <a:t>r</a:t>
                  </a:r>
                  <a:r>
                    <a:rPr lang="en-IN" dirty="0">
                      <a:latin typeface="Nunito" pitchFamily="2" charset="0"/>
                    </a:rPr>
                    <a:t> = 24.62 µH</a:t>
                  </a:r>
                </a:p>
                <a:p>
                  <a:pPr algn="ctr"/>
                  <a:r>
                    <a:rPr lang="en-IN" dirty="0" err="1">
                      <a:latin typeface="Nunito" pitchFamily="2" charset="0"/>
                    </a:rPr>
                    <a:t>L</a:t>
                  </a:r>
                  <a:r>
                    <a:rPr lang="en-IN" sz="1400" dirty="0" err="1">
                      <a:latin typeface="Nunito" pitchFamily="2" charset="0"/>
                    </a:rPr>
                    <a:t>m</a:t>
                  </a:r>
                  <a:r>
                    <a:rPr lang="en-IN" dirty="0">
                      <a:latin typeface="Nunito" pitchFamily="2" charset="0"/>
                    </a:rPr>
                    <a:t> = 3.78 </a:t>
                  </a:r>
                  <a:r>
                    <a:rPr lang="en-IN" dirty="0" err="1">
                      <a:latin typeface="Nunito" pitchFamily="2" charset="0"/>
                    </a:rPr>
                    <a:t>mH</a:t>
                  </a:r>
                  <a:endParaRPr lang="en-IN" dirty="0">
                    <a:latin typeface="Nunito" pitchFamily="2" charset="0"/>
                  </a:endParaRPr>
                </a:p>
                <a:p>
                  <a:endParaRPr lang="en-IN" dirty="0">
                    <a:latin typeface="Nunito" pitchFamily="2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=153.53</m:t>
                      </m:r>
                    </m:oMath>
                  </a14:m>
                  <a:r>
                    <a:rPr lang="en-IN" dirty="0">
                      <a:latin typeface="Nunito" pitchFamily="2" charset="0"/>
                    </a:rPr>
                    <a:t> (very high)</a:t>
                  </a:r>
                </a:p>
                <a:p>
                  <a:endParaRPr lang="en-IN" dirty="0">
                    <a:latin typeface="Nunito" pitchFamily="2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0746AC9-FED2-D299-9C5B-C422A81F7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00" y="4354121"/>
                  <a:ext cx="3276600" cy="1626471"/>
                </a:xfrm>
                <a:prstGeom prst="rect">
                  <a:avLst/>
                </a:prstGeom>
                <a:blipFill>
                  <a:blip r:embed="rId5"/>
                  <a:stretch>
                    <a:fillRect t="-18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BDDDE1-91F2-7DCB-D135-A386409B14DE}"/>
                </a:ext>
              </a:extLst>
            </p:cNvPr>
            <p:cNvSpPr/>
            <p:nvPr/>
          </p:nvSpPr>
          <p:spPr>
            <a:xfrm>
              <a:off x="1524000" y="4316021"/>
              <a:ext cx="1929128" cy="725879"/>
            </a:xfrm>
            <a:prstGeom prst="rect">
              <a:avLst/>
            </a:prstGeom>
            <a:noFill/>
            <a:ln w="12700">
              <a:solidFill>
                <a:srgbClr val="1F91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140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5D5F-5F26-88B3-8B4B-17049E142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AE0B-5DF0-ADEA-D86C-5244B204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1E1AA5-625C-11DB-90C9-D60BBDE7B304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4" name="Google Shape;68;p14">
              <a:extLst>
                <a:ext uri="{FF2B5EF4-FFF2-40B4-BE49-F238E27FC236}">
                  <a16:creationId xmlns:a16="http://schemas.microsoft.com/office/drawing/2014/main" id="{F9ACE190-D3F2-48F5-D69B-44D87F0879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70;p14">
              <a:extLst>
                <a:ext uri="{FF2B5EF4-FFF2-40B4-BE49-F238E27FC236}">
                  <a16:creationId xmlns:a16="http://schemas.microsoft.com/office/drawing/2014/main" id="{914FE741-C6BB-123C-6A43-C1EE926AAC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0C7932-175B-F53E-1EF0-76F27C6D4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1D864-6A9E-19B0-37C0-E30178D10DE9}"/>
              </a:ext>
            </a:extLst>
          </p:cNvPr>
          <p:cNvSpPr txBox="1"/>
          <p:nvPr/>
        </p:nvSpPr>
        <p:spPr>
          <a:xfrm>
            <a:off x="-4686299" y="1710532"/>
            <a:ext cx="4381500" cy="3970318"/>
          </a:xfrm>
          <a:prstGeom prst="rect">
            <a:avLst/>
          </a:prstGeom>
          <a:noFill/>
          <a:ln w="12700"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Specifications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Nova board – used as inverter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IGBTs - IKW25N120H3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Additional Inductor – 775.28 µH, 5A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Capacitor – 481.67 </a:t>
            </a:r>
            <a:r>
              <a:rPr lang="en-IN" dirty="0" err="1">
                <a:latin typeface="Nunito" pitchFamily="2" charset="0"/>
              </a:rPr>
              <a:t>nF</a:t>
            </a:r>
            <a:r>
              <a:rPr lang="en-IN" dirty="0">
                <a:latin typeface="Nunito" pitchFamily="2" charset="0"/>
              </a:rPr>
              <a:t>, 288 </a:t>
            </a:r>
            <a:r>
              <a:rPr lang="en-IN" dirty="0" err="1">
                <a:latin typeface="Nunito" pitchFamily="2" charset="0"/>
              </a:rPr>
              <a:t>nF</a:t>
            </a:r>
            <a:r>
              <a:rPr lang="en-IN" dirty="0">
                <a:latin typeface="Nunito" pitchFamily="2" charset="0"/>
              </a:rPr>
              <a:t> (Bipolar)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Electronic Load – 2 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Microcontroller – TMS320F28379D </a:t>
            </a:r>
          </a:p>
          <a:p>
            <a:endParaRPr lang="en-IN" dirty="0">
              <a:latin typeface="Nuni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0956B-54C4-1AF3-5036-3432E1D53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02" y="711279"/>
            <a:ext cx="8534976" cy="59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DA40-DBD0-845F-26B9-4F8C8F33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9D8F-07EC-BE26-9715-A425D875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Setup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B37CD1-F753-15B4-7FDE-41A29DEDAD23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4" name="Google Shape;68;p14">
              <a:extLst>
                <a:ext uri="{FF2B5EF4-FFF2-40B4-BE49-F238E27FC236}">
                  <a16:creationId xmlns:a16="http://schemas.microsoft.com/office/drawing/2014/main" id="{99767C5E-C71E-ED69-FE36-D8848B0BD82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70;p14">
              <a:extLst>
                <a:ext uri="{FF2B5EF4-FFF2-40B4-BE49-F238E27FC236}">
                  <a16:creationId xmlns:a16="http://schemas.microsoft.com/office/drawing/2014/main" id="{A42B6D8A-71C1-18B1-7F76-E1906C8C6A7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DCE74-2F94-CF6B-D322-7C9DCA3F8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C82D4-DF52-839C-6876-02D64F80BA07}"/>
              </a:ext>
            </a:extLst>
          </p:cNvPr>
          <p:cNvSpPr txBox="1"/>
          <p:nvPr/>
        </p:nvSpPr>
        <p:spPr>
          <a:xfrm>
            <a:off x="228601" y="1545432"/>
            <a:ext cx="4381500" cy="3970318"/>
          </a:xfrm>
          <a:prstGeom prst="rect">
            <a:avLst/>
          </a:prstGeom>
          <a:noFill/>
          <a:ln w="12700"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Specifications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Nova board – used as inverter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IGBTs - IKW25N120H3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Additional Inductor – 775.28 µH, 5A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Capacitor – 481.67 </a:t>
            </a:r>
            <a:r>
              <a:rPr lang="en-IN" dirty="0" err="1">
                <a:latin typeface="Nunito" pitchFamily="2" charset="0"/>
              </a:rPr>
              <a:t>nF</a:t>
            </a:r>
            <a:r>
              <a:rPr lang="en-IN" dirty="0">
                <a:latin typeface="Nunito" pitchFamily="2" charset="0"/>
              </a:rPr>
              <a:t>, 288 </a:t>
            </a:r>
            <a:r>
              <a:rPr lang="en-IN" dirty="0" err="1">
                <a:latin typeface="Nunito" pitchFamily="2" charset="0"/>
              </a:rPr>
              <a:t>nF</a:t>
            </a:r>
            <a:r>
              <a:rPr lang="en-IN" dirty="0">
                <a:latin typeface="Nunito" pitchFamily="2" charset="0"/>
              </a:rPr>
              <a:t> (Bipolar)</a:t>
            </a: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Electronic Load – 2 </a:t>
            </a:r>
            <a:r>
              <a:rPr lang="el-GR" dirty="0">
                <a:latin typeface="Nunito" pitchFamily="2" charset="0"/>
              </a:rPr>
              <a:t>Ω</a:t>
            </a:r>
            <a:endParaRPr lang="en-IN" dirty="0">
              <a:latin typeface="Nunito" pitchFamily="2" charset="0"/>
            </a:endParaRPr>
          </a:p>
          <a:p>
            <a:endParaRPr lang="en-IN" dirty="0">
              <a:latin typeface="Nunito" pitchFamily="2" charset="0"/>
            </a:endParaRPr>
          </a:p>
          <a:p>
            <a:r>
              <a:rPr lang="en-IN" dirty="0">
                <a:latin typeface="Nunito" pitchFamily="2" charset="0"/>
              </a:rPr>
              <a:t>Microcontroller – TMS320F28379D </a:t>
            </a:r>
          </a:p>
          <a:p>
            <a:endParaRPr lang="en-IN" dirty="0">
              <a:latin typeface="Nuni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590F6-0321-D663-DA42-769F26BA5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41" y="1207113"/>
            <a:ext cx="7164658" cy="50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8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B6D5B-F2AB-EEB0-999B-E8A10B623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A1A6-9EB2-7C24-0831-E86EA356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802143" cy="763600"/>
          </a:xfrm>
        </p:spPr>
        <p:txBody>
          <a:bodyPr>
            <a:normAutofit/>
          </a:bodyPr>
          <a:lstStyle/>
          <a:p>
            <a:r>
              <a:rPr lang="en-IN" sz="3200" dirty="0"/>
              <a:t>DC-DC Series Resonant Inverter (SRC)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940E0-C6F2-8663-9997-8691B0724E04}"/>
              </a:ext>
            </a:extLst>
          </p:cNvPr>
          <p:cNvSpPr txBox="1"/>
          <p:nvPr/>
        </p:nvSpPr>
        <p:spPr>
          <a:xfrm>
            <a:off x="8374903" y="397082"/>
            <a:ext cx="1912097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4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>
                <a:solidFill>
                  <a:srgbClr val="1F9180"/>
                </a:solidFill>
              </a:rPr>
              <a:t>V</a:t>
            </a:r>
            <a:r>
              <a:rPr lang="en-IN" sz="1400" dirty="0">
                <a:solidFill>
                  <a:srgbClr val="1F9180"/>
                </a:solidFill>
              </a:rPr>
              <a:t>CD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IN" sz="1400" dirty="0" err="1">
                <a:solidFill>
                  <a:schemeClr val="accent1">
                    <a:lumMod val="75000"/>
                  </a:schemeClr>
                </a:solidFill>
              </a:rPr>
              <a:t>Lr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 err="1">
                <a:solidFill>
                  <a:srgbClr val="C00000"/>
                </a:solidFill>
              </a:rPr>
              <a:t>V</a:t>
            </a:r>
            <a:r>
              <a:rPr lang="en-IN" sz="1400" dirty="0" err="1">
                <a:solidFill>
                  <a:srgbClr val="C00000"/>
                </a:solidFill>
              </a:rPr>
              <a:t>Lr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80E8C-8BDB-E2E5-9AF1-1F01C300EE2C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44" name="Google Shape;68;p14">
              <a:extLst>
                <a:ext uri="{FF2B5EF4-FFF2-40B4-BE49-F238E27FC236}">
                  <a16:creationId xmlns:a16="http://schemas.microsoft.com/office/drawing/2014/main" id="{E70169EB-7C09-EA86-2103-E6111A1DD41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70;p14">
              <a:extLst>
                <a:ext uri="{FF2B5EF4-FFF2-40B4-BE49-F238E27FC236}">
                  <a16:creationId xmlns:a16="http://schemas.microsoft.com/office/drawing/2014/main" id="{E8901F3B-EEA0-BD4B-E50E-C29FF1FFEA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08630-E61C-8554-6270-DD47F37E7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17CCC-C5CF-8260-DAE3-BA1716B37972}"/>
              </a:ext>
            </a:extLst>
          </p:cNvPr>
          <p:cNvSpPr txBox="1"/>
          <p:nvPr/>
        </p:nvSpPr>
        <p:spPr>
          <a:xfrm>
            <a:off x="12331700" y="1427837"/>
            <a:ext cx="40335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Observations</a:t>
            </a:r>
          </a:p>
          <a:p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15 kHz – Discontinuous conduction mode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Highest output voltage doesn’t necessarily occur at </a:t>
            </a:r>
            <a:r>
              <a:rPr lang="en-IN" dirty="0" err="1">
                <a:latin typeface="Nunito" pitchFamily="2" charset="0"/>
              </a:rPr>
              <a:t>fr</a:t>
            </a: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Inductor voltage spikes are more at 35 kHz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Irregularity – </a:t>
            </a:r>
            <a:r>
              <a:rPr lang="en-IN" dirty="0">
                <a:latin typeface="Nunito" pitchFamily="2" charset="0"/>
              </a:rPr>
              <a:t>At 35 kHz, inductor current trend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	</a:t>
            </a:r>
          </a:p>
          <a:p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	      -  </a:t>
            </a:r>
            <a:r>
              <a:rPr lang="en-IN" dirty="0">
                <a:latin typeface="Nunito" pitchFamily="2" charset="0"/>
              </a:rPr>
              <a:t>At 15 kHz V</a:t>
            </a:r>
            <a:r>
              <a:rPr lang="en-IN" sz="1400" dirty="0">
                <a:latin typeface="Nunito" pitchFamily="2" charset="0"/>
              </a:rPr>
              <a:t>CD</a:t>
            </a:r>
            <a:r>
              <a:rPr lang="en-IN" dirty="0">
                <a:latin typeface="Nunito" pitchFamily="2" charset="0"/>
              </a:rPr>
              <a:t> glitches</a:t>
            </a:r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9384A4-C0C6-00EF-2C72-961203C59E22}"/>
              </a:ext>
            </a:extLst>
          </p:cNvPr>
          <p:cNvGrpSpPr/>
          <p:nvPr/>
        </p:nvGrpSpPr>
        <p:grpSpPr>
          <a:xfrm>
            <a:off x="121682" y="975360"/>
            <a:ext cx="11702017" cy="5742679"/>
            <a:chOff x="223282" y="975360"/>
            <a:chExt cx="11751621" cy="574267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0BAF2-97D3-F4EC-9089-BC07D5AA8A3E}"/>
                </a:ext>
              </a:extLst>
            </p:cNvPr>
            <p:cNvSpPr txBox="1"/>
            <p:nvPr/>
          </p:nvSpPr>
          <p:spPr>
            <a:xfrm>
              <a:off x="4920113" y="5721321"/>
              <a:ext cx="3232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sz="2400" dirty="0">
                  <a:solidFill>
                    <a:srgbClr val="1F9180"/>
                  </a:solidFill>
                  <a:latin typeface="Nunito" pitchFamily="2" charset="0"/>
                </a:rPr>
                <a:t> = 25 kHz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5003E1-4313-5156-3B12-5F1D32F7EBFD}"/>
                </a:ext>
              </a:extLst>
            </p:cNvPr>
            <p:cNvGrpSpPr/>
            <p:nvPr/>
          </p:nvGrpSpPr>
          <p:grpSpPr>
            <a:xfrm>
              <a:off x="223282" y="975360"/>
              <a:ext cx="11751621" cy="5742679"/>
              <a:chOff x="223282" y="975360"/>
              <a:chExt cx="11751621" cy="574267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6E2D6E-3C23-96A9-CF9F-543416F7EBE5}"/>
                  </a:ext>
                </a:extLst>
              </p:cNvPr>
              <p:cNvSpPr txBox="1"/>
              <p:nvPr/>
            </p:nvSpPr>
            <p:spPr>
              <a:xfrm>
                <a:off x="979288" y="5724093"/>
                <a:ext cx="2997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15 kHz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A95D95-6371-358C-EF69-16AA7A57FD27}"/>
                  </a:ext>
                </a:extLst>
              </p:cNvPr>
              <p:cNvSpPr txBox="1"/>
              <p:nvPr/>
            </p:nvSpPr>
            <p:spPr>
              <a:xfrm>
                <a:off x="9142400" y="5721320"/>
                <a:ext cx="283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35 kHz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B645E4-EE13-6D8B-E977-9B08937EE70E}"/>
                  </a:ext>
                </a:extLst>
              </p:cNvPr>
              <p:cNvCxnSpPr/>
              <p:nvPr/>
            </p:nvCxnSpPr>
            <p:spPr>
              <a:xfrm>
                <a:off x="4023360" y="981456"/>
                <a:ext cx="0" cy="57365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C63B648-69BA-1687-FB8C-C2081816C0D0}"/>
                  </a:ext>
                </a:extLst>
              </p:cNvPr>
              <p:cNvCxnSpPr/>
              <p:nvPr/>
            </p:nvCxnSpPr>
            <p:spPr>
              <a:xfrm>
                <a:off x="8199120" y="975360"/>
                <a:ext cx="0" cy="57365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B75E000-73DA-3B8A-53A5-44537525B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" y="1129584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10624BB-E742-0A64-0305-FA0C5D835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100" y="1127451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99A0BD9-EF66-5637-1215-73B49F049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3652" y="1127451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6D7F7C4-53E8-0ECE-AE16-95C496C28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282" y="3556274"/>
                <a:ext cx="3600000" cy="193372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D1C45E5-0B9D-F45D-B3A9-4A497C5E8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8389" y="3556274"/>
                <a:ext cx="3600000" cy="193372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074648-870B-66DC-FBCB-CDF1601D6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4903" y="3552546"/>
                <a:ext cx="3600000" cy="1937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959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A065-4C8B-3D9F-216F-3AF1171D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5552-6015-030D-F179-4D295876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802143" cy="763600"/>
          </a:xfrm>
        </p:spPr>
        <p:txBody>
          <a:bodyPr>
            <a:normAutofit/>
          </a:bodyPr>
          <a:lstStyle/>
          <a:p>
            <a:r>
              <a:rPr lang="en-IN" sz="3200" dirty="0"/>
              <a:t>DC-DC Series Resonant Inverter (SRC)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9556F6-BFE1-DBEB-A273-3CD49F8A5477}"/>
              </a:ext>
            </a:extLst>
          </p:cNvPr>
          <p:cNvSpPr txBox="1"/>
          <p:nvPr/>
        </p:nvSpPr>
        <p:spPr>
          <a:xfrm>
            <a:off x="8374903" y="397082"/>
            <a:ext cx="1912097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4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>
                <a:solidFill>
                  <a:srgbClr val="1F9180"/>
                </a:solidFill>
              </a:rPr>
              <a:t>V</a:t>
            </a:r>
            <a:r>
              <a:rPr lang="en-IN" sz="1400" dirty="0">
                <a:solidFill>
                  <a:srgbClr val="1F9180"/>
                </a:solidFill>
              </a:rPr>
              <a:t>CD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IN" sz="1400" dirty="0" err="1">
                <a:solidFill>
                  <a:schemeClr val="accent1">
                    <a:lumMod val="75000"/>
                  </a:schemeClr>
                </a:solidFill>
              </a:rPr>
              <a:t>Lr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 err="1">
                <a:solidFill>
                  <a:srgbClr val="C00000"/>
                </a:solidFill>
              </a:rPr>
              <a:t>V</a:t>
            </a:r>
            <a:r>
              <a:rPr lang="en-IN" sz="1400" dirty="0" err="1">
                <a:solidFill>
                  <a:srgbClr val="C00000"/>
                </a:solidFill>
              </a:rPr>
              <a:t>Lr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BFAFED-44D4-494A-9F9E-42B43D8B743C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44" name="Google Shape;68;p14">
              <a:extLst>
                <a:ext uri="{FF2B5EF4-FFF2-40B4-BE49-F238E27FC236}">
                  <a16:creationId xmlns:a16="http://schemas.microsoft.com/office/drawing/2014/main" id="{195ABA31-A36F-06A7-5D1A-2B45D4510F1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70;p14">
              <a:extLst>
                <a:ext uri="{FF2B5EF4-FFF2-40B4-BE49-F238E27FC236}">
                  <a16:creationId xmlns:a16="http://schemas.microsoft.com/office/drawing/2014/main" id="{CDC4B22D-BD28-951F-0FB7-88C7904F36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5917A-72BA-CE6A-9389-ED4F78F26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B36B7-9D4C-D391-8CAF-32D472FB14C0}"/>
              </a:ext>
            </a:extLst>
          </p:cNvPr>
          <p:cNvSpPr txBox="1"/>
          <p:nvPr/>
        </p:nvSpPr>
        <p:spPr>
          <a:xfrm>
            <a:off x="7891781" y="1269284"/>
            <a:ext cx="40335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Observations</a:t>
            </a:r>
          </a:p>
          <a:p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15 kHz – Discontinuous conduction mode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Highest output voltage doesn’t necessarily occur at </a:t>
            </a:r>
            <a:r>
              <a:rPr lang="en-IN" dirty="0" err="1">
                <a:latin typeface="Nunito" pitchFamily="2" charset="0"/>
              </a:rPr>
              <a:t>fr</a:t>
            </a: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Inductor voltage spikes are more at 35 kHz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Irregularity – </a:t>
            </a:r>
            <a:r>
              <a:rPr lang="en-IN" dirty="0">
                <a:latin typeface="Nunito" pitchFamily="2" charset="0"/>
              </a:rPr>
              <a:t>At 35 kHz, inductor current trend 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	</a:t>
            </a:r>
          </a:p>
          <a:p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	      -  </a:t>
            </a:r>
            <a:r>
              <a:rPr lang="en-IN" dirty="0">
                <a:latin typeface="Nunito" pitchFamily="2" charset="0"/>
              </a:rPr>
              <a:t>At 15 kHz V</a:t>
            </a:r>
            <a:r>
              <a:rPr lang="en-IN" sz="1400" dirty="0">
                <a:latin typeface="Nunito" pitchFamily="2" charset="0"/>
              </a:rPr>
              <a:t>CD</a:t>
            </a:r>
            <a:r>
              <a:rPr lang="en-IN" dirty="0">
                <a:latin typeface="Nunito" pitchFamily="2" charset="0"/>
              </a:rPr>
              <a:t> glitches</a:t>
            </a:r>
            <a:endParaRPr lang="en-IN" dirty="0">
              <a:solidFill>
                <a:srgbClr val="1F9180"/>
              </a:solidFill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1A0B92-5A9F-C11C-D37B-D267D1032668}"/>
              </a:ext>
            </a:extLst>
          </p:cNvPr>
          <p:cNvGrpSpPr/>
          <p:nvPr/>
        </p:nvGrpSpPr>
        <p:grpSpPr>
          <a:xfrm>
            <a:off x="121683" y="975360"/>
            <a:ext cx="7612618" cy="5742679"/>
            <a:chOff x="223282" y="975360"/>
            <a:chExt cx="11751621" cy="574267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3A28A9-B6C4-F42E-61EC-C2F54105B6DC}"/>
                </a:ext>
              </a:extLst>
            </p:cNvPr>
            <p:cNvSpPr txBox="1"/>
            <p:nvPr/>
          </p:nvSpPr>
          <p:spPr>
            <a:xfrm>
              <a:off x="4920113" y="5721321"/>
              <a:ext cx="3232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sz="2400" dirty="0">
                  <a:solidFill>
                    <a:srgbClr val="1F9180"/>
                  </a:solidFill>
                  <a:latin typeface="Nunito" pitchFamily="2" charset="0"/>
                </a:rPr>
                <a:t> = 25 kHz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6F9622-0427-90BE-27E6-B9768EDD0E5B}"/>
                </a:ext>
              </a:extLst>
            </p:cNvPr>
            <p:cNvGrpSpPr/>
            <p:nvPr/>
          </p:nvGrpSpPr>
          <p:grpSpPr>
            <a:xfrm>
              <a:off x="223282" y="975360"/>
              <a:ext cx="11751621" cy="5742679"/>
              <a:chOff x="223282" y="975360"/>
              <a:chExt cx="11751621" cy="574267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E82431-118E-B3A0-E025-CE76D4B8B7BF}"/>
                  </a:ext>
                </a:extLst>
              </p:cNvPr>
              <p:cNvSpPr txBox="1"/>
              <p:nvPr/>
            </p:nvSpPr>
            <p:spPr>
              <a:xfrm>
                <a:off x="979288" y="5724093"/>
                <a:ext cx="2997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15 kHz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8DF2E2A-A6AE-8BC8-C258-245DDA33DF91}"/>
                  </a:ext>
                </a:extLst>
              </p:cNvPr>
              <p:cNvSpPr txBox="1"/>
              <p:nvPr/>
            </p:nvSpPr>
            <p:spPr>
              <a:xfrm>
                <a:off x="9142400" y="5721320"/>
                <a:ext cx="283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35 kHz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FFF9831-6FBB-25E0-5DE4-4DF0FE21ECB8}"/>
                  </a:ext>
                </a:extLst>
              </p:cNvPr>
              <p:cNvCxnSpPr/>
              <p:nvPr/>
            </p:nvCxnSpPr>
            <p:spPr>
              <a:xfrm>
                <a:off x="4023360" y="981456"/>
                <a:ext cx="0" cy="57365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9A5BBA7-07D9-7897-B14E-E18048EA1E36}"/>
                  </a:ext>
                </a:extLst>
              </p:cNvPr>
              <p:cNvCxnSpPr/>
              <p:nvPr/>
            </p:nvCxnSpPr>
            <p:spPr>
              <a:xfrm>
                <a:off x="8199120" y="975360"/>
                <a:ext cx="0" cy="57365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7E7C755-73C6-D6EE-A0E3-1908A671E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" y="1129584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741F5-C35E-011F-82B5-F9C80D13C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100" y="1127451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107817-216A-D306-1C0F-7BA1035E1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3652" y="1127451"/>
                <a:ext cx="3600000" cy="2263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710932B-1043-7CAA-A883-0EDDC92D2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282" y="3556274"/>
                <a:ext cx="3600000" cy="193372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C3FDB7-D750-DBE6-32B4-276D84315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8389" y="3556274"/>
                <a:ext cx="3600000" cy="193372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A1F026A-D8A0-2745-CD78-C3FD4FD5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4903" y="3552546"/>
                <a:ext cx="3600000" cy="1937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4486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BD12-C796-D427-FCDF-6EDAADE8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36" y="22451"/>
            <a:ext cx="6546528" cy="76360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Objective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500A7-975A-071C-35C6-A4342D99E21B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5" name="Google Shape;68;p14">
              <a:extLst>
                <a:ext uri="{FF2B5EF4-FFF2-40B4-BE49-F238E27FC236}">
                  <a16:creationId xmlns:a16="http://schemas.microsoft.com/office/drawing/2014/main" id="{A93EF5EA-E2FF-840B-A042-426287CC04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70;p14">
              <a:extLst>
                <a:ext uri="{FF2B5EF4-FFF2-40B4-BE49-F238E27FC236}">
                  <a16:creationId xmlns:a16="http://schemas.microsoft.com/office/drawing/2014/main" id="{3AEEDEE4-1DE6-461F-C42D-4DDDEB185F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1C7C9F3-089A-810C-58F6-9B5B53A7B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855036"/>
              </p:ext>
            </p:extLst>
          </p:nvPr>
        </p:nvGraphicFramePr>
        <p:xfrm>
          <a:off x="1278467" y="785920"/>
          <a:ext cx="9635067" cy="5794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3232A0A-C210-D54D-6568-6A0F54BCD2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534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401FD-1287-44CC-29B3-C0AF88F3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42712D-B513-5441-1336-C9F2F8390056}"/>
              </a:ext>
            </a:extLst>
          </p:cNvPr>
          <p:cNvSpPr txBox="1"/>
          <p:nvPr/>
        </p:nvSpPr>
        <p:spPr>
          <a:xfrm>
            <a:off x="8352001" y="410003"/>
            <a:ext cx="1697163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2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 err="1">
                <a:solidFill>
                  <a:srgbClr val="1F9180"/>
                </a:solidFill>
              </a:rPr>
              <a:t>I</a:t>
            </a:r>
            <a:r>
              <a:rPr lang="en-IN" sz="1400" dirty="0" err="1">
                <a:solidFill>
                  <a:srgbClr val="1F9180"/>
                </a:solidFill>
              </a:rPr>
              <a:t>dc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IN" sz="1400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>
                <a:solidFill>
                  <a:srgbClr val="C00000"/>
                </a:solidFill>
              </a:rPr>
              <a:t>I</a:t>
            </a:r>
            <a:r>
              <a:rPr lang="en-IN" sz="1400" dirty="0">
                <a:solidFill>
                  <a:srgbClr val="C00000"/>
                </a:solidFill>
              </a:rPr>
              <a:t>o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330EA0-EAE1-5F11-34A8-45F2F103ACE4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27" name="Google Shape;68;p14">
              <a:extLst>
                <a:ext uri="{FF2B5EF4-FFF2-40B4-BE49-F238E27FC236}">
                  <a16:creationId xmlns:a16="http://schemas.microsoft.com/office/drawing/2014/main" id="{6AA63272-CFB6-7852-AF69-39C06FE53AD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70;p14">
              <a:extLst>
                <a:ext uri="{FF2B5EF4-FFF2-40B4-BE49-F238E27FC236}">
                  <a16:creationId xmlns:a16="http://schemas.microsoft.com/office/drawing/2014/main" id="{1325E54F-F0AA-79EF-2408-4A8551EB054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24D1072-E3CB-8934-6EE3-AB65C357D2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802143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9180"/>
              </a:buClr>
              <a:buSzPts val="2500"/>
              <a:buFont typeface="Nunito Medium"/>
              <a:buNone/>
              <a:defRPr sz="3333" kern="1200">
                <a:solidFill>
                  <a:srgbClr val="1F9180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IN" sz="3200" dirty="0"/>
              <a:t>DC-DC Series Resonant Inverter (SRC)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8DE0BB-7F64-77F6-128F-59083DACB5A7}"/>
              </a:ext>
            </a:extLst>
          </p:cNvPr>
          <p:cNvGrpSpPr/>
          <p:nvPr/>
        </p:nvGrpSpPr>
        <p:grpSpPr>
          <a:xfrm>
            <a:off x="161633" y="975360"/>
            <a:ext cx="11877970" cy="5742679"/>
            <a:chOff x="161633" y="975360"/>
            <a:chExt cx="11877970" cy="57426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65433F-3C52-C508-4EF1-D6D717D8A2D7}"/>
                </a:ext>
              </a:extLst>
            </p:cNvPr>
            <p:cNvSpPr txBox="1"/>
            <p:nvPr/>
          </p:nvSpPr>
          <p:spPr>
            <a:xfrm>
              <a:off x="921296" y="5770679"/>
              <a:ext cx="174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dirty="0">
                  <a:solidFill>
                    <a:srgbClr val="1F9180"/>
                  </a:solidFill>
                  <a:latin typeface="Nunito" pitchFamily="2" charset="0"/>
                </a:rPr>
                <a:t> = 15 kHz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500123-87FA-FEE8-EB8C-F8682BC4E5B1}"/>
                </a:ext>
              </a:extLst>
            </p:cNvPr>
            <p:cNvSpPr txBox="1"/>
            <p:nvPr/>
          </p:nvSpPr>
          <p:spPr>
            <a:xfrm>
              <a:off x="5224355" y="5770679"/>
              <a:ext cx="174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dirty="0">
                  <a:solidFill>
                    <a:srgbClr val="1F9180"/>
                  </a:solidFill>
                  <a:latin typeface="Nunito" pitchFamily="2" charset="0"/>
                </a:rPr>
                <a:t> = 25 kHz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7D40B6-9379-0679-FB6C-022D3C9CF274}"/>
                </a:ext>
              </a:extLst>
            </p:cNvPr>
            <p:cNvSpPr txBox="1"/>
            <p:nvPr/>
          </p:nvSpPr>
          <p:spPr>
            <a:xfrm>
              <a:off x="9300389" y="5765162"/>
              <a:ext cx="174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dirty="0">
                  <a:solidFill>
                    <a:srgbClr val="1F9180"/>
                  </a:solidFill>
                  <a:latin typeface="Nunito" pitchFamily="2" charset="0"/>
                </a:rPr>
                <a:t> = 35 kHz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47D12F-525C-DAF8-9321-5BB84DFB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3" y="1280535"/>
              <a:ext cx="3600000" cy="226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3949F9-8734-1682-CAA0-A33FCDCD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64" y="1267835"/>
              <a:ext cx="3600000" cy="2263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EB047A-CD5A-35F7-3B30-B498F71C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99" y="1267835"/>
              <a:ext cx="3600000" cy="2263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B58D3A-66D2-F934-E7C1-606DAD4F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3" y="3761689"/>
              <a:ext cx="3600000" cy="17519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2E9E42-7858-ADB1-E302-A4EFDFB5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236" y="3748989"/>
              <a:ext cx="3600000" cy="17473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CB5890-20BA-112C-197C-43568B983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603" y="3748989"/>
              <a:ext cx="3600000" cy="174357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380AE9-BE72-FBFA-7677-C6C26EB46DE6}"/>
                </a:ext>
              </a:extLst>
            </p:cNvPr>
            <p:cNvCxnSpPr/>
            <p:nvPr/>
          </p:nvCxnSpPr>
          <p:spPr>
            <a:xfrm>
              <a:off x="4023360" y="981456"/>
              <a:ext cx="0" cy="57365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833E44-1A57-F250-F85D-06D5D71504D7}"/>
                </a:ext>
              </a:extLst>
            </p:cNvPr>
            <p:cNvCxnSpPr/>
            <p:nvPr/>
          </p:nvCxnSpPr>
          <p:spPr>
            <a:xfrm>
              <a:off x="8199120" y="975360"/>
              <a:ext cx="0" cy="57365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DCD448-BB03-8674-EA0B-C932AC3BA2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932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B34C9B-0C7B-B6C6-5F82-44F2F46F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472"/>
            <a:ext cx="11360800" cy="674255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SRC Converter - Experimental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AA9E3-0432-38A5-EF38-826CC02E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11" y="990764"/>
            <a:ext cx="3240000" cy="5041494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0AA54-3062-7BDD-9659-859AB9B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00" y="990764"/>
            <a:ext cx="3240000" cy="5041494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2D5AC-B52D-9109-0A38-775CF3E35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54" y="990764"/>
            <a:ext cx="3240000" cy="5041494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C3476-745B-3315-E97B-7E6393A3DF76}"/>
              </a:ext>
            </a:extLst>
          </p:cNvPr>
          <p:cNvSpPr txBox="1"/>
          <p:nvPr/>
        </p:nvSpPr>
        <p:spPr>
          <a:xfrm>
            <a:off x="2062579" y="6234149"/>
            <a:ext cx="148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15 kHz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F01E6-5E24-A17A-8703-C7941C0BF4CD}"/>
              </a:ext>
            </a:extLst>
          </p:cNvPr>
          <p:cNvSpPr txBox="1"/>
          <p:nvPr/>
        </p:nvSpPr>
        <p:spPr>
          <a:xfrm>
            <a:off x="5506306" y="6238547"/>
            <a:ext cx="14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25 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C5BC5-7D5A-C5CE-872B-AAD701D5F5E6}"/>
              </a:ext>
            </a:extLst>
          </p:cNvPr>
          <p:cNvSpPr txBox="1"/>
          <p:nvPr/>
        </p:nvSpPr>
        <p:spPr>
          <a:xfrm>
            <a:off x="8843488" y="6234149"/>
            <a:ext cx="14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35 kHz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6DE8BBC-0104-6648-9C03-6CF75F3AB5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683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09B7A-56AD-3732-5FDF-5A934167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9820-22DC-7F09-DD7B-1A68A59D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28575"/>
            <a:ext cx="5792579" cy="763600"/>
          </a:xfrm>
        </p:spPr>
        <p:txBody>
          <a:bodyPr>
            <a:normAutofit/>
          </a:bodyPr>
          <a:lstStyle/>
          <a:p>
            <a:r>
              <a:rPr lang="en-IN" sz="3200" dirty="0"/>
              <a:t>LLC Resonant Converter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53F28-F3ED-E634-EA46-72768D70BAA1}"/>
              </a:ext>
            </a:extLst>
          </p:cNvPr>
          <p:cNvSpPr txBox="1"/>
          <p:nvPr/>
        </p:nvSpPr>
        <p:spPr>
          <a:xfrm>
            <a:off x="8346483" y="381797"/>
            <a:ext cx="2016717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4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>
                <a:solidFill>
                  <a:srgbClr val="1F9180"/>
                </a:solidFill>
              </a:rPr>
              <a:t>V</a:t>
            </a:r>
            <a:r>
              <a:rPr lang="en-IN" sz="1400" dirty="0">
                <a:solidFill>
                  <a:srgbClr val="1F9180"/>
                </a:solidFill>
              </a:rPr>
              <a:t>CD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IN" sz="1400" dirty="0" err="1">
                <a:solidFill>
                  <a:schemeClr val="accent1">
                    <a:lumMod val="75000"/>
                  </a:schemeClr>
                </a:solidFill>
              </a:rPr>
              <a:t>Lr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 err="1">
                <a:solidFill>
                  <a:srgbClr val="C00000"/>
                </a:solidFill>
              </a:rPr>
              <a:t>V</a:t>
            </a:r>
            <a:r>
              <a:rPr lang="en-IN" sz="1400" dirty="0" err="1">
                <a:solidFill>
                  <a:srgbClr val="C00000"/>
                </a:solidFill>
              </a:rPr>
              <a:t>Lr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38C315-B442-ECA4-AB1F-FB756601EBF4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21" name="Google Shape;68;p14">
              <a:extLst>
                <a:ext uri="{FF2B5EF4-FFF2-40B4-BE49-F238E27FC236}">
                  <a16:creationId xmlns:a16="http://schemas.microsoft.com/office/drawing/2014/main" id="{EA09F6B1-BA4C-4EA1-AB8C-CCD1FF76DE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70;p14">
              <a:extLst>
                <a:ext uri="{FF2B5EF4-FFF2-40B4-BE49-F238E27FC236}">
                  <a16:creationId xmlns:a16="http://schemas.microsoft.com/office/drawing/2014/main" id="{FB485962-BCD6-F528-5739-5E515D0A1B3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D1336-C4FF-EB58-5797-5AD53FB2E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DECD4-5F81-A59E-3A6E-95E9A4E851DB}"/>
              </a:ext>
            </a:extLst>
          </p:cNvPr>
          <p:cNvSpPr txBox="1"/>
          <p:nvPr/>
        </p:nvSpPr>
        <p:spPr>
          <a:xfrm>
            <a:off x="12967733" y="1167685"/>
            <a:ext cx="43611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F9180"/>
                </a:solidFill>
                <a:latin typeface="Nunito" pitchFamily="2" charset="0"/>
              </a:rPr>
              <a:t>Some Observations</a:t>
            </a:r>
          </a:p>
          <a:p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12 kHz – No discontinuous conduction</a:t>
            </a:r>
          </a:p>
          <a:p>
            <a:r>
              <a:rPr lang="en-IN" sz="2000" dirty="0">
                <a:latin typeface="Nunito" pitchFamily="2" charset="0"/>
              </a:rPr>
              <a:t>       </a:t>
            </a: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(No DCM even at low </a:t>
            </a:r>
            <a:r>
              <a:rPr lang="en-IN" sz="2000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4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At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sz="2000" dirty="0">
                <a:latin typeface="Nunito" pitchFamily="2" charset="0"/>
              </a:rPr>
              <a:t> and more than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sz="2000" dirty="0">
                <a:latin typeface="Nunito" pitchFamily="2" charset="0"/>
              </a:rPr>
              <a:t>, results are closely matching</a:t>
            </a:r>
          </a:p>
          <a:p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As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sw</a:t>
            </a:r>
            <a:r>
              <a:rPr lang="en-IN" sz="2000" dirty="0">
                <a:latin typeface="Nunito" pitchFamily="2" charset="0"/>
              </a:rPr>
              <a:t> is increased, </a:t>
            </a:r>
            <a:r>
              <a:rPr lang="en-IN" sz="2000" dirty="0" err="1">
                <a:latin typeface="Nunito" pitchFamily="2" charset="0"/>
              </a:rPr>
              <a:t>V</a:t>
            </a:r>
            <a:r>
              <a:rPr lang="en-IN" sz="1400" dirty="0" err="1">
                <a:latin typeface="Nunito" pitchFamily="2" charset="0"/>
              </a:rPr>
              <a:t>Cr</a:t>
            </a:r>
            <a:r>
              <a:rPr lang="en-IN" sz="2000" dirty="0">
                <a:latin typeface="Nunito" pitchFamily="2" charset="0"/>
              </a:rPr>
              <a:t> is reduced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Irregularity – </a:t>
            </a:r>
            <a:r>
              <a:rPr lang="en-IN" sz="2000" dirty="0">
                <a:latin typeface="Nunito" pitchFamily="2" charset="0"/>
              </a:rPr>
              <a:t>Simulation is not able to mimic behaviour at low switching frequencies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C33537-2A8B-D189-F211-0DF2783E4D2F}"/>
              </a:ext>
            </a:extLst>
          </p:cNvPr>
          <p:cNvGrpSpPr/>
          <p:nvPr/>
        </p:nvGrpSpPr>
        <p:grpSpPr>
          <a:xfrm>
            <a:off x="187347" y="891032"/>
            <a:ext cx="11840852" cy="5739631"/>
            <a:chOff x="187347" y="891032"/>
            <a:chExt cx="11840851" cy="5739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52597D-055C-BE61-24C0-60D643278651}"/>
                </a:ext>
              </a:extLst>
            </p:cNvPr>
            <p:cNvGrpSpPr/>
            <p:nvPr/>
          </p:nvGrpSpPr>
          <p:grpSpPr>
            <a:xfrm>
              <a:off x="959540" y="891032"/>
              <a:ext cx="11068658" cy="5739631"/>
              <a:chOff x="719654" y="668274"/>
              <a:chExt cx="8301494" cy="430472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4078AE-2B2F-3A0E-C489-AD6BC5C0434C}"/>
                  </a:ext>
                </a:extLst>
              </p:cNvPr>
              <p:cNvSpPr txBox="1"/>
              <p:nvPr/>
            </p:nvSpPr>
            <p:spPr>
              <a:xfrm>
                <a:off x="719654" y="4496788"/>
                <a:ext cx="2244525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12 kHz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3A1CFC-4CB9-FF2B-1D75-1CC95F8E5C1E}"/>
                  </a:ext>
                </a:extLst>
              </p:cNvPr>
              <p:cNvSpPr txBox="1"/>
              <p:nvPr/>
            </p:nvSpPr>
            <p:spPr>
              <a:xfrm>
                <a:off x="3828096" y="4496788"/>
                <a:ext cx="2245040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18 kHz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304404-4926-EE3F-3EB0-A11B3ED7F211}"/>
                  </a:ext>
                </a:extLst>
              </p:cNvPr>
              <p:cNvSpPr txBox="1"/>
              <p:nvPr/>
            </p:nvSpPr>
            <p:spPr>
              <a:xfrm>
                <a:off x="6889464" y="4496788"/>
                <a:ext cx="213168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30 kHz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7661F1-9330-0652-8677-063DA37141EB}"/>
                  </a:ext>
                </a:extLst>
              </p:cNvPr>
              <p:cNvCxnSpPr/>
              <p:nvPr/>
            </p:nvCxnSpPr>
            <p:spPr>
              <a:xfrm>
                <a:off x="3017520" y="670560"/>
                <a:ext cx="0" cy="43024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C4FA5D7-14E1-64B8-5788-B987B91E4003}"/>
                  </a:ext>
                </a:extLst>
              </p:cNvPr>
              <p:cNvCxnSpPr/>
              <p:nvPr/>
            </p:nvCxnSpPr>
            <p:spPr>
              <a:xfrm>
                <a:off x="6126480" y="668274"/>
                <a:ext cx="0" cy="4302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E3A13-CD7A-A7B6-F510-EBF925BFF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47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2C5E1FF-FBC7-75F0-4D75-F569191E0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76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4FFBDF-7B2A-2203-3F81-EE99B7DE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788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9C1E814-6675-0DD5-1C25-1B471271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47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BEFAE5C-F0F8-B2E6-914B-B0AE98EF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76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13BBE8-FE0D-A89D-2D7F-317D3C8B9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788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00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4AC36-4232-7EEC-EB43-971C61E5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933B-5B93-91BF-3807-F84A8F38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28575"/>
            <a:ext cx="5792579" cy="763600"/>
          </a:xfrm>
        </p:spPr>
        <p:txBody>
          <a:bodyPr>
            <a:normAutofit/>
          </a:bodyPr>
          <a:lstStyle/>
          <a:p>
            <a:r>
              <a:rPr lang="en-IN" sz="3200" dirty="0"/>
              <a:t>LLC Resonant Converter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77D17-F0E6-F080-4935-0A01B30B2378}"/>
              </a:ext>
            </a:extLst>
          </p:cNvPr>
          <p:cNvSpPr txBox="1"/>
          <p:nvPr/>
        </p:nvSpPr>
        <p:spPr>
          <a:xfrm>
            <a:off x="8346483" y="381797"/>
            <a:ext cx="2016717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4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>
                <a:solidFill>
                  <a:srgbClr val="1F9180"/>
                </a:solidFill>
              </a:rPr>
              <a:t>V</a:t>
            </a:r>
            <a:r>
              <a:rPr lang="en-IN" sz="1400" dirty="0">
                <a:solidFill>
                  <a:srgbClr val="1F9180"/>
                </a:solidFill>
              </a:rPr>
              <a:t>CD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IN" sz="1400" dirty="0" err="1">
                <a:solidFill>
                  <a:schemeClr val="accent1">
                    <a:lumMod val="75000"/>
                  </a:schemeClr>
                </a:solidFill>
              </a:rPr>
              <a:t>Lr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 err="1">
                <a:solidFill>
                  <a:srgbClr val="C00000"/>
                </a:solidFill>
              </a:rPr>
              <a:t>V</a:t>
            </a:r>
            <a:r>
              <a:rPr lang="en-IN" sz="1400" dirty="0" err="1">
                <a:solidFill>
                  <a:srgbClr val="C00000"/>
                </a:solidFill>
              </a:rPr>
              <a:t>Lr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80DA19-94C8-F758-89CC-C8F1B431EF2E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21" name="Google Shape;68;p14">
              <a:extLst>
                <a:ext uri="{FF2B5EF4-FFF2-40B4-BE49-F238E27FC236}">
                  <a16:creationId xmlns:a16="http://schemas.microsoft.com/office/drawing/2014/main" id="{0EB62138-1E26-85C2-9D84-E829DD7434E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70;p14">
              <a:extLst>
                <a:ext uri="{FF2B5EF4-FFF2-40B4-BE49-F238E27FC236}">
                  <a16:creationId xmlns:a16="http://schemas.microsoft.com/office/drawing/2014/main" id="{C31D1B87-D801-C5BA-FA0C-3CCFC5231DF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6AE70-A9BE-F160-610C-B21879CA81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852E4-3AC6-89A1-6AD5-21C8A58F2A12}"/>
              </a:ext>
            </a:extLst>
          </p:cNvPr>
          <p:cNvSpPr txBox="1"/>
          <p:nvPr/>
        </p:nvSpPr>
        <p:spPr>
          <a:xfrm>
            <a:off x="7805421" y="1167685"/>
            <a:ext cx="43611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F9180"/>
                </a:solidFill>
                <a:latin typeface="Nunito" pitchFamily="2" charset="0"/>
              </a:rPr>
              <a:t>Some Observations</a:t>
            </a:r>
          </a:p>
          <a:p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12 kHz – No discontinuous conduction</a:t>
            </a:r>
          </a:p>
          <a:p>
            <a:r>
              <a:rPr lang="en-IN" sz="2000" dirty="0">
                <a:latin typeface="Nunito" pitchFamily="2" charset="0"/>
              </a:rPr>
              <a:t>       </a:t>
            </a: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(No DCM even at low </a:t>
            </a:r>
            <a:r>
              <a:rPr lang="en-IN" sz="2000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4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At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sz="2000" dirty="0">
                <a:latin typeface="Nunito" pitchFamily="2" charset="0"/>
              </a:rPr>
              <a:t> and more than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sz="2000" dirty="0">
                <a:latin typeface="Nunito" pitchFamily="2" charset="0"/>
              </a:rPr>
              <a:t>, results are closely matching</a:t>
            </a:r>
          </a:p>
          <a:p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latin typeface="Nunito" pitchFamily="2" charset="0"/>
              </a:rPr>
              <a:t>As </a:t>
            </a:r>
            <a:r>
              <a:rPr lang="en-IN" sz="2000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sw</a:t>
            </a:r>
            <a:r>
              <a:rPr lang="en-IN" sz="2000" dirty="0">
                <a:latin typeface="Nunito" pitchFamily="2" charset="0"/>
              </a:rPr>
              <a:t> is increased, </a:t>
            </a:r>
            <a:r>
              <a:rPr lang="en-IN" sz="2000" dirty="0" err="1">
                <a:latin typeface="Nunito" pitchFamily="2" charset="0"/>
              </a:rPr>
              <a:t>V</a:t>
            </a:r>
            <a:r>
              <a:rPr lang="en-IN" sz="1400" dirty="0" err="1">
                <a:latin typeface="Nunito" pitchFamily="2" charset="0"/>
              </a:rPr>
              <a:t>Cr</a:t>
            </a:r>
            <a:r>
              <a:rPr lang="en-IN" sz="2000" dirty="0">
                <a:latin typeface="Nunito" pitchFamily="2" charset="0"/>
              </a:rPr>
              <a:t> is reduced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F9180"/>
                </a:solidFill>
                <a:latin typeface="Nunito" pitchFamily="2" charset="0"/>
              </a:rPr>
              <a:t>Irregularity – </a:t>
            </a:r>
            <a:r>
              <a:rPr lang="en-IN" sz="2000" dirty="0">
                <a:latin typeface="Nunito" pitchFamily="2" charset="0"/>
              </a:rPr>
              <a:t>Simulation is not able to mimic behaviour at low switching frequencies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000" dirty="0">
              <a:latin typeface="Nunito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092164-2F5F-A2F1-8BA1-08CEB93D8D6F}"/>
              </a:ext>
            </a:extLst>
          </p:cNvPr>
          <p:cNvGrpSpPr/>
          <p:nvPr/>
        </p:nvGrpSpPr>
        <p:grpSpPr>
          <a:xfrm>
            <a:off x="187347" y="891032"/>
            <a:ext cx="7635853" cy="5739631"/>
            <a:chOff x="187347" y="891032"/>
            <a:chExt cx="11840851" cy="5739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D69465-7BFE-1F1C-2CF8-066FFFAA6D69}"/>
                </a:ext>
              </a:extLst>
            </p:cNvPr>
            <p:cNvGrpSpPr/>
            <p:nvPr/>
          </p:nvGrpSpPr>
          <p:grpSpPr>
            <a:xfrm>
              <a:off x="959540" y="891032"/>
              <a:ext cx="11068658" cy="5739631"/>
              <a:chOff x="719654" y="668274"/>
              <a:chExt cx="8301494" cy="430472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FB7F73-C41F-9359-35B8-F81B5515B9FF}"/>
                  </a:ext>
                </a:extLst>
              </p:cNvPr>
              <p:cNvSpPr txBox="1"/>
              <p:nvPr/>
            </p:nvSpPr>
            <p:spPr>
              <a:xfrm>
                <a:off x="719654" y="4496788"/>
                <a:ext cx="2244525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12 kHz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64D55A-A33C-78AC-D28F-95BDD6B65636}"/>
                  </a:ext>
                </a:extLst>
              </p:cNvPr>
              <p:cNvSpPr txBox="1"/>
              <p:nvPr/>
            </p:nvSpPr>
            <p:spPr>
              <a:xfrm>
                <a:off x="3828096" y="4496788"/>
                <a:ext cx="2245040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18 kHz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0B9CF-70FD-E7F9-DE68-E453D2A4CB04}"/>
                  </a:ext>
                </a:extLst>
              </p:cNvPr>
              <p:cNvSpPr txBox="1"/>
              <p:nvPr/>
            </p:nvSpPr>
            <p:spPr>
              <a:xfrm>
                <a:off x="6889464" y="4496788"/>
                <a:ext cx="213168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>
                    <a:solidFill>
                      <a:srgbClr val="1F9180"/>
                    </a:solidFill>
                    <a:latin typeface="Nunito" pitchFamily="2" charset="0"/>
                  </a:rPr>
                  <a:t>f</a:t>
                </a:r>
                <a:r>
                  <a:rPr lang="en-IN" sz="1400" dirty="0" err="1">
                    <a:solidFill>
                      <a:srgbClr val="1F9180"/>
                    </a:solidFill>
                    <a:latin typeface="Nunito" pitchFamily="2" charset="0"/>
                  </a:rPr>
                  <a:t>sw</a:t>
                </a:r>
                <a:r>
                  <a:rPr lang="en-IN" sz="2400" dirty="0">
                    <a:solidFill>
                      <a:srgbClr val="1F9180"/>
                    </a:solidFill>
                    <a:latin typeface="Nunito" pitchFamily="2" charset="0"/>
                  </a:rPr>
                  <a:t> = 30 kHz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3E75B4-2D4E-92DD-0DE9-5F318A0EEEBB}"/>
                  </a:ext>
                </a:extLst>
              </p:cNvPr>
              <p:cNvCxnSpPr/>
              <p:nvPr/>
            </p:nvCxnSpPr>
            <p:spPr>
              <a:xfrm>
                <a:off x="3017520" y="670560"/>
                <a:ext cx="0" cy="43024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704119B-0CE2-BACB-CAF6-BBF757DEA391}"/>
                  </a:ext>
                </a:extLst>
              </p:cNvPr>
              <p:cNvCxnSpPr/>
              <p:nvPr/>
            </p:nvCxnSpPr>
            <p:spPr>
              <a:xfrm>
                <a:off x="6126480" y="668274"/>
                <a:ext cx="0" cy="4302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101BC1-2A75-732E-A492-FE17A3D1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47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A5DF4DC-26A0-9105-6A00-410C6451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76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00ABB6-EFB1-EFC1-145C-FFB2E253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788" y="1170327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A31193-17B1-CF4C-E420-A1A50C37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47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22FFAA-2F74-B00B-5D2D-A558AE40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76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D0A6CE3-FA91-F823-AFF5-35E25B947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788" y="3508399"/>
              <a:ext cx="3600000" cy="2263499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465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B59C-496A-15CA-5E32-C34255EA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9FDBAF-D1CF-DC1B-1307-61623F0ED89D}"/>
              </a:ext>
            </a:extLst>
          </p:cNvPr>
          <p:cNvSpPr txBox="1"/>
          <p:nvPr/>
        </p:nvSpPr>
        <p:spPr>
          <a:xfrm>
            <a:off x="8346483" y="410003"/>
            <a:ext cx="1851617" cy="461665"/>
          </a:xfrm>
          <a:prstGeom prst="rect">
            <a:avLst/>
          </a:prstGeom>
          <a:noFill/>
          <a:ln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2AC00"/>
                </a:solidFill>
              </a:rPr>
              <a:t>V</a:t>
            </a:r>
            <a:r>
              <a:rPr lang="en-IN" sz="1400" dirty="0">
                <a:solidFill>
                  <a:srgbClr val="E2AC00"/>
                </a:solidFill>
              </a:rPr>
              <a:t>AB</a:t>
            </a:r>
            <a:r>
              <a:rPr lang="en-IN" sz="2400" dirty="0">
                <a:solidFill>
                  <a:srgbClr val="E2AC00"/>
                </a:solidFill>
              </a:rPr>
              <a:t>, </a:t>
            </a:r>
            <a:r>
              <a:rPr lang="en-IN" sz="2400" dirty="0" err="1">
                <a:solidFill>
                  <a:srgbClr val="1F9180"/>
                </a:solidFill>
              </a:rPr>
              <a:t>I</a:t>
            </a:r>
            <a:r>
              <a:rPr lang="en-IN" sz="1400" dirty="0" err="1">
                <a:solidFill>
                  <a:srgbClr val="1F9180"/>
                </a:solidFill>
              </a:rPr>
              <a:t>dc</a:t>
            </a:r>
            <a:r>
              <a:rPr lang="en-IN" sz="2400" dirty="0">
                <a:solidFill>
                  <a:srgbClr val="1F9180"/>
                </a:solidFill>
              </a:rPr>
              <a:t>,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IN" sz="1400" dirty="0" err="1">
                <a:solidFill>
                  <a:schemeClr val="accent1">
                    <a:lumMod val="75000"/>
                  </a:schemeClr>
                </a:solidFill>
              </a:rPr>
              <a:t>sec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400" dirty="0">
                <a:solidFill>
                  <a:srgbClr val="C00000"/>
                </a:solidFill>
              </a:rPr>
              <a:t>V</a:t>
            </a:r>
            <a:r>
              <a:rPr lang="en-IN" sz="1400" dirty="0">
                <a:solidFill>
                  <a:srgbClr val="C00000"/>
                </a:solidFill>
              </a:rPr>
              <a:t>o</a:t>
            </a:r>
            <a:endParaRPr lang="en-IN" sz="2400" dirty="0"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C220CE-8587-7450-61C1-1E130D3B19D9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25" name="Google Shape;68;p14">
              <a:extLst>
                <a:ext uri="{FF2B5EF4-FFF2-40B4-BE49-F238E27FC236}">
                  <a16:creationId xmlns:a16="http://schemas.microsoft.com/office/drawing/2014/main" id="{61C06BFA-4F8F-AA68-1291-02E66DE5975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0;p14">
              <a:extLst>
                <a:ext uri="{FF2B5EF4-FFF2-40B4-BE49-F238E27FC236}">
                  <a16:creationId xmlns:a16="http://schemas.microsoft.com/office/drawing/2014/main" id="{707E0815-77E6-78EF-C64F-7C72AB1CE73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122A31C-18AA-4A29-56CE-CD30A6CD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28575"/>
            <a:ext cx="5792579" cy="763600"/>
          </a:xfrm>
        </p:spPr>
        <p:txBody>
          <a:bodyPr>
            <a:normAutofit/>
          </a:bodyPr>
          <a:lstStyle/>
          <a:p>
            <a:r>
              <a:rPr lang="en-IN" sz="3200" dirty="0"/>
              <a:t>LLC Resonant Converter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1AEF19-CF42-93DA-D01B-C7246C483A10}"/>
              </a:ext>
            </a:extLst>
          </p:cNvPr>
          <p:cNvGrpSpPr/>
          <p:nvPr/>
        </p:nvGrpSpPr>
        <p:grpSpPr>
          <a:xfrm>
            <a:off x="228600" y="891032"/>
            <a:ext cx="11747500" cy="5739631"/>
            <a:chOff x="228600" y="891032"/>
            <a:chExt cx="11747500" cy="57396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639DF8-661C-1AAB-0CFB-CE14AE47B616}"/>
                </a:ext>
              </a:extLst>
            </p:cNvPr>
            <p:cNvSpPr txBox="1"/>
            <p:nvPr/>
          </p:nvSpPr>
          <p:spPr>
            <a:xfrm>
              <a:off x="996043" y="6017271"/>
              <a:ext cx="186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sz="2400" dirty="0">
                  <a:solidFill>
                    <a:srgbClr val="1F9180"/>
                  </a:solidFill>
                  <a:latin typeface="Nunito" pitchFamily="2" charset="0"/>
                </a:rPr>
                <a:t> = 12 kHz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64D170-3662-37E2-2B27-1B78C928952D}"/>
                </a:ext>
              </a:extLst>
            </p:cNvPr>
            <p:cNvSpPr txBox="1"/>
            <p:nvPr/>
          </p:nvSpPr>
          <p:spPr>
            <a:xfrm>
              <a:off x="5088678" y="6017271"/>
              <a:ext cx="2014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sz="2400" dirty="0">
                  <a:solidFill>
                    <a:srgbClr val="1F9180"/>
                  </a:solidFill>
                  <a:latin typeface="Nunito" pitchFamily="2" charset="0"/>
                </a:rPr>
                <a:t> = 18 kHz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E6DE-E232-51E2-8087-4DD1C9A16581}"/>
                </a:ext>
              </a:extLst>
            </p:cNvPr>
            <p:cNvSpPr txBox="1"/>
            <p:nvPr/>
          </p:nvSpPr>
          <p:spPr>
            <a:xfrm>
              <a:off x="9212942" y="6017271"/>
              <a:ext cx="197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err="1">
                  <a:solidFill>
                    <a:srgbClr val="1F9180"/>
                  </a:solidFill>
                  <a:latin typeface="Nunito" pitchFamily="2" charset="0"/>
                </a:rPr>
                <a:t>f</a:t>
              </a:r>
              <a:r>
                <a:rPr lang="en-IN" sz="1400" dirty="0" err="1">
                  <a:solidFill>
                    <a:srgbClr val="1F9180"/>
                  </a:solidFill>
                  <a:latin typeface="Nunito" pitchFamily="2" charset="0"/>
                </a:rPr>
                <a:t>sw</a:t>
              </a:r>
              <a:r>
                <a:rPr lang="en-IN" sz="2400" dirty="0">
                  <a:solidFill>
                    <a:srgbClr val="1F9180"/>
                  </a:solidFill>
                  <a:latin typeface="Nunito" pitchFamily="2" charset="0"/>
                </a:rPr>
                <a:t> = 30 kHz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221168-C18E-2919-E0E4-CD1B5F94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141223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FA5101-A042-70BC-2512-C1177D10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000" y="1165500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9395E1-D843-B60D-EFAD-D521B5E2C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100" y="1165500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8F03C4-06B4-F2FA-89CD-E7A300A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513550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A9EC3B-FF38-91F6-9C4A-6D54EADA4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000" y="3540400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FC73BB7-8C3D-7315-A575-C8F71DCE0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100" y="3540400"/>
              <a:ext cx="3600000" cy="2263500"/>
            </a:xfrm>
            <a:prstGeom prst="rect">
              <a:avLst/>
            </a:prstGeom>
            <a:ln w="12700">
              <a:solidFill>
                <a:srgbClr val="1F9180"/>
              </a:solidFill>
            </a:ln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CE4CAA-A969-D69F-8BFD-94D6F9B6E8A2}"/>
                </a:ext>
              </a:extLst>
            </p:cNvPr>
            <p:cNvCxnSpPr/>
            <p:nvPr/>
          </p:nvCxnSpPr>
          <p:spPr>
            <a:xfrm>
              <a:off x="4023361" y="894080"/>
              <a:ext cx="0" cy="5736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0C758F0-B8E9-0B0F-3D0E-0AE8815D1671}"/>
                </a:ext>
              </a:extLst>
            </p:cNvPr>
            <p:cNvCxnSpPr/>
            <p:nvPr/>
          </p:nvCxnSpPr>
          <p:spPr>
            <a:xfrm>
              <a:off x="8168641" y="891032"/>
              <a:ext cx="0" cy="57365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CBDF2CC-F98E-2258-69BB-CA8BE89AC0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864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BAFA-A7CE-2385-E1C7-FA72D09A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472"/>
            <a:ext cx="11360800" cy="674255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LLC Converter - Experimental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EF956-70E5-6C65-61F3-61B52CC9F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913CE-97D8-14AD-8E85-06796384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27" y="763600"/>
            <a:ext cx="3240000" cy="5270042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B903B-411A-5BBE-3BA1-D7A419FD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2" y="763600"/>
            <a:ext cx="3240000" cy="5270042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4A7E5-092A-E242-57BB-3E2411981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72" y="763600"/>
            <a:ext cx="3240000" cy="5270042"/>
          </a:xfrm>
          <a:prstGeom prst="rect">
            <a:avLst/>
          </a:prstGeom>
          <a:ln w="12700">
            <a:solidFill>
              <a:srgbClr val="1F918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045CCC-933F-14B5-36D8-55A3E72408EE}"/>
              </a:ext>
            </a:extLst>
          </p:cNvPr>
          <p:cNvSpPr txBox="1"/>
          <p:nvPr/>
        </p:nvSpPr>
        <p:spPr>
          <a:xfrm>
            <a:off x="2062579" y="6234149"/>
            <a:ext cx="148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12 kHz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C9048-3C52-EE60-16DF-3C83D4CA2C96}"/>
              </a:ext>
            </a:extLst>
          </p:cNvPr>
          <p:cNvSpPr txBox="1"/>
          <p:nvPr/>
        </p:nvSpPr>
        <p:spPr>
          <a:xfrm>
            <a:off x="5506306" y="6238547"/>
            <a:ext cx="14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18 kHz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CC34C-00A3-8001-9968-939AD3C67909}"/>
              </a:ext>
            </a:extLst>
          </p:cNvPr>
          <p:cNvSpPr txBox="1"/>
          <p:nvPr/>
        </p:nvSpPr>
        <p:spPr>
          <a:xfrm>
            <a:off x="8843488" y="6234149"/>
            <a:ext cx="14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1F9180"/>
                </a:solidFill>
                <a:latin typeface="Nunito" pitchFamily="2" charset="0"/>
              </a:rPr>
              <a:t>f</a:t>
            </a:r>
            <a:r>
              <a:rPr lang="en-IN" sz="1100" dirty="0" err="1">
                <a:solidFill>
                  <a:srgbClr val="1F9180"/>
                </a:solidFill>
                <a:latin typeface="Nunito" pitchFamily="2" charset="0"/>
              </a:rPr>
              <a:t>sw</a:t>
            </a:r>
            <a:r>
              <a:rPr lang="en-IN" dirty="0">
                <a:solidFill>
                  <a:srgbClr val="1F9180"/>
                </a:solidFill>
                <a:latin typeface="Nunito" pitchFamily="2" charset="0"/>
              </a:rPr>
              <a:t> = 30 kHz</a:t>
            </a:r>
          </a:p>
        </p:txBody>
      </p:sp>
    </p:spTree>
    <p:extLst>
      <p:ext uri="{BB962C8B-B14F-4D97-AF65-F5344CB8AC3E}">
        <p14:creationId xmlns:p14="http://schemas.microsoft.com/office/powerpoint/2010/main" val="2012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62D7-4F0D-DB3C-26C5-BB726C1E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030" y="18472"/>
            <a:ext cx="6735943" cy="76360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Key Takeaways and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3926B-3F2E-7011-494A-74CCE7C99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EFA3B-EBA1-3BED-D1D9-A9A3D2102AC6}"/>
                  </a:ext>
                </a:extLst>
              </p:cNvPr>
              <p:cNvSpPr txBox="1"/>
              <p:nvPr/>
            </p:nvSpPr>
            <p:spPr>
              <a:xfrm>
                <a:off x="1715707" y="1092304"/>
                <a:ext cx="80378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Nunito" pitchFamily="2" charset="0"/>
                  </a:rPr>
                  <a:t>Based on domain knowledge, some </a:t>
                </a:r>
                <a:r>
                  <a:rPr lang="en-IN" b="1" dirty="0">
                    <a:solidFill>
                      <a:srgbClr val="1F9180"/>
                    </a:solidFill>
                    <a:latin typeface="Nunito" pitchFamily="2" charset="0"/>
                  </a:rPr>
                  <a:t>initial guess</a:t>
                </a:r>
                <a:r>
                  <a:rPr lang="en-IN" dirty="0">
                    <a:latin typeface="Nunito" pitchFamily="2" charset="0"/>
                  </a:rPr>
                  <a:t> has to be taken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IN" b="1" dirty="0">
                    <a:solidFill>
                      <a:srgbClr val="1F9180"/>
                    </a:solidFill>
                    <a:latin typeface="Nunito" pitchFamily="2" charset="0"/>
                  </a:rPr>
                  <a:t> </a:t>
                </a:r>
                <a:r>
                  <a:rPr lang="en-IN" dirty="0">
                    <a:latin typeface="Nunito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1F918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IN" b="1" dirty="0">
                    <a:solidFill>
                      <a:srgbClr val="1F9180"/>
                    </a:solidFill>
                    <a:latin typeface="Nunito" pitchFamily="2" charset="0"/>
                  </a:rPr>
                  <a:t> </a:t>
                </a:r>
                <a:r>
                  <a:rPr lang="en-IN" dirty="0">
                    <a:latin typeface="Nunito" pitchFamily="2" charset="0"/>
                  </a:rPr>
                  <a:t>selection as a starting point in converter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>
                  <a:latin typeface="Nunito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Nunito" pitchFamily="2" charset="0"/>
                  </a:rPr>
                  <a:t>Generally, there is a trade-off is observed between </a:t>
                </a:r>
                <a:r>
                  <a:rPr lang="el-GR" b="1" dirty="0">
                    <a:solidFill>
                      <a:srgbClr val="1F918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η</a:t>
                </a:r>
                <a:r>
                  <a:rPr lang="en-IN" dirty="0">
                    <a:latin typeface="Nunito" pitchFamily="2" charset="0"/>
                  </a:rPr>
                  <a:t> and </a:t>
                </a:r>
                <a:r>
                  <a:rPr lang="en-IN" b="1" dirty="0">
                    <a:solidFill>
                      <a:srgbClr val="1F9180"/>
                    </a:solidFill>
                    <a:latin typeface="Nunito" pitchFamily="2" charset="0"/>
                  </a:rPr>
                  <a:t>wide voltage regulation range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EFA3B-EBA1-3BED-D1D9-A9A3D210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707" y="1092304"/>
                <a:ext cx="8037893" cy="1477328"/>
              </a:xfrm>
              <a:prstGeom prst="rect">
                <a:avLst/>
              </a:prstGeom>
              <a:blipFill>
                <a:blip r:embed="rId2"/>
                <a:stretch>
                  <a:fillRect l="-455" t="-2058" b="-5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C40B571-AD06-7699-C56B-59B90913BCE5}"/>
              </a:ext>
            </a:extLst>
          </p:cNvPr>
          <p:cNvSpPr txBox="1">
            <a:spLocks/>
          </p:cNvSpPr>
          <p:nvPr/>
        </p:nvSpPr>
        <p:spPr>
          <a:xfrm>
            <a:off x="2728030" y="3047200"/>
            <a:ext cx="673594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9180"/>
              </a:buClr>
              <a:buSzPts val="2500"/>
              <a:buFont typeface="Nunito Medium"/>
              <a:buNone/>
              <a:defRPr sz="2500" b="0" i="0" u="none" strike="noStrike" cap="none">
                <a:solidFill>
                  <a:srgbClr val="1F9180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C39C3-224D-2F8E-116E-EA0639EDD10A}"/>
              </a:ext>
            </a:extLst>
          </p:cNvPr>
          <p:cNvSpPr txBox="1"/>
          <p:nvPr/>
        </p:nvSpPr>
        <p:spPr>
          <a:xfrm>
            <a:off x="1714778" y="4109067"/>
            <a:ext cx="803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Moving to 1 kW, 400V – 48V LLC resonant converter hardware and closed loop control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98D926-2E83-84A0-EF51-6D4FF8C3223A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8" name="Google Shape;68;p14">
              <a:extLst>
                <a:ext uri="{FF2B5EF4-FFF2-40B4-BE49-F238E27FC236}">
                  <a16:creationId xmlns:a16="http://schemas.microsoft.com/office/drawing/2014/main" id="{D5D20E2C-E348-EB73-9B31-4EA003337C9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70;p14">
              <a:extLst>
                <a:ext uri="{FF2B5EF4-FFF2-40B4-BE49-F238E27FC236}">
                  <a16:creationId xmlns:a16="http://schemas.microsoft.com/office/drawing/2014/main" id="{5DA3AD2D-FAEC-D973-2A79-E826FD0BAD8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1183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2850-93B8-DCC2-3C40-7957F5D7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41" y="2664854"/>
            <a:ext cx="11874321" cy="1528293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02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9ED4-84BD-AEF8-7DE3-7E573971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8" y="25878"/>
            <a:ext cx="11360800" cy="763600"/>
          </a:xfrm>
        </p:spPr>
        <p:txBody>
          <a:bodyPr>
            <a:normAutofit/>
          </a:bodyPr>
          <a:lstStyle/>
          <a:p>
            <a:r>
              <a:rPr lang="en-IN" sz="3200" dirty="0"/>
              <a:t>PRC and LLC Readings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19ECCF-1779-366B-23BA-A49FEC7F5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59048"/>
              </p:ext>
            </p:extLst>
          </p:nvPr>
        </p:nvGraphicFramePr>
        <p:xfrm>
          <a:off x="1730075" y="2315553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38113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22673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94248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7233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At </a:t>
                      </a:r>
                      <a:r>
                        <a:rPr lang="en-IN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f</a:t>
                      </a:r>
                      <a:r>
                        <a:rPr lang="en-IN" sz="1400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r</a:t>
                      </a:r>
                      <a:endParaRPr lang="en-IN" b="1" dirty="0">
                        <a:solidFill>
                          <a:srgbClr val="1F9180"/>
                        </a:solidFill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Above </a:t>
                      </a:r>
                      <a:r>
                        <a:rPr lang="en-IN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f</a:t>
                      </a:r>
                      <a:r>
                        <a:rPr lang="en-IN" sz="1400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r</a:t>
                      </a:r>
                      <a:endParaRPr lang="en-IN" b="1" dirty="0">
                        <a:solidFill>
                          <a:srgbClr val="1F9180"/>
                        </a:solidFill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Below </a:t>
                      </a:r>
                      <a:r>
                        <a:rPr lang="en-IN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f</a:t>
                      </a:r>
                      <a:r>
                        <a:rPr lang="en-IN" sz="1400" b="1" dirty="0" err="1">
                          <a:solidFill>
                            <a:srgbClr val="1F9180"/>
                          </a:solidFill>
                          <a:latin typeface="Nunito" pitchFamily="2" charset="0"/>
                        </a:rPr>
                        <a:t>r</a:t>
                      </a:r>
                      <a:endParaRPr lang="en-IN" b="1" dirty="0">
                        <a:solidFill>
                          <a:srgbClr val="1F9180"/>
                        </a:solidFill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PRC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1.52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1.08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2.5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44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1.25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0.428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1.402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5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PRC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0.8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0.474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1.18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4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0.22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0.066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Nunito" pitchFamily="2" charset="0"/>
                        </a:rPr>
                        <a:t>0.294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792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4E5AE8-9781-51E7-B384-F78EB9DC4DE9}"/>
                  </a:ext>
                </a:extLst>
              </p:cNvPr>
              <p:cNvSpPr txBox="1"/>
              <p:nvPr/>
            </p:nvSpPr>
            <p:spPr>
              <a:xfrm>
                <a:off x="10360325" y="2850953"/>
                <a:ext cx="629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𝐿𝑟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4E5AE8-9781-51E7-B384-F78EB9DC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325" y="2850953"/>
                <a:ext cx="62953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B2C812-E258-F156-A27F-87FF141C9B4A}"/>
                  </a:ext>
                </a:extLst>
              </p:cNvPr>
              <p:cNvSpPr txBox="1"/>
              <p:nvPr/>
            </p:nvSpPr>
            <p:spPr>
              <a:xfrm>
                <a:off x="10360325" y="3526841"/>
                <a:ext cx="112143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B2C812-E258-F156-A27F-87FF141C9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325" y="3526841"/>
                <a:ext cx="1121434" cy="39074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C4B813E0-DEE2-FFDE-6CD0-847F906A13A7}"/>
              </a:ext>
            </a:extLst>
          </p:cNvPr>
          <p:cNvSpPr/>
          <p:nvPr/>
        </p:nvSpPr>
        <p:spPr>
          <a:xfrm>
            <a:off x="10144664" y="2746711"/>
            <a:ext cx="215661" cy="60033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FAD06DE-76F8-CA46-F9BD-2EE6BB304CF5}"/>
              </a:ext>
            </a:extLst>
          </p:cNvPr>
          <p:cNvSpPr/>
          <p:nvPr/>
        </p:nvSpPr>
        <p:spPr>
          <a:xfrm>
            <a:off x="10150416" y="3451201"/>
            <a:ext cx="215661" cy="60033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4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07C0-0F53-8EC6-16CF-CABAB528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" y="24064"/>
            <a:ext cx="11360800" cy="763600"/>
          </a:xfrm>
        </p:spPr>
        <p:txBody>
          <a:bodyPr/>
          <a:lstStyle/>
          <a:p>
            <a:r>
              <a:rPr lang="en-IN" dirty="0"/>
              <a:t>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9C303-9F7D-75F0-4EA5-FBAFCC74C49B}"/>
              </a:ext>
            </a:extLst>
          </p:cNvPr>
          <p:cNvSpPr txBox="1"/>
          <p:nvPr/>
        </p:nvSpPr>
        <p:spPr>
          <a:xfrm>
            <a:off x="508958" y="1406106"/>
            <a:ext cx="10437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Why there is a dip in V</a:t>
            </a:r>
            <a:r>
              <a:rPr lang="en-IN" sz="1400" dirty="0">
                <a:latin typeface="Nunito" pitchFamily="2" charset="0"/>
              </a:rPr>
              <a:t>CD</a:t>
            </a:r>
            <a:r>
              <a:rPr lang="en-IN" dirty="0">
                <a:latin typeface="Nunito" pitchFamily="2" charset="0"/>
              </a:rPr>
              <a:t> at 15 kHz in SRC ?</a:t>
            </a:r>
          </a:p>
          <a:p>
            <a:r>
              <a:rPr lang="en-IN" dirty="0">
                <a:latin typeface="Nunito" pitchFamily="2" charset="0"/>
              </a:rPr>
              <a:t>	and why it is not at </a:t>
            </a:r>
            <a:r>
              <a:rPr lang="en-IN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dirty="0">
                <a:latin typeface="Nunito" pitchFamily="2" charset="0"/>
              </a:rPr>
              <a:t> or &gt; </a:t>
            </a:r>
            <a:r>
              <a:rPr lang="en-IN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r</a:t>
            </a:r>
            <a:r>
              <a:rPr lang="en-IN" dirty="0">
                <a:latin typeface="Nunito" pitchFamily="2" charset="0"/>
              </a:rPr>
              <a:t> ?</a:t>
            </a:r>
          </a:p>
          <a:p>
            <a:endParaRPr lang="en-IN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Why </a:t>
            </a:r>
            <a:r>
              <a:rPr lang="en-IN" dirty="0" err="1">
                <a:latin typeface="Nunito" pitchFamily="2" charset="0"/>
              </a:rPr>
              <a:t>I</a:t>
            </a:r>
            <a:r>
              <a:rPr lang="en-IN" sz="1200" dirty="0" err="1">
                <a:latin typeface="Nunito" pitchFamily="2" charset="0"/>
              </a:rPr>
              <a:t>Lr</a:t>
            </a:r>
            <a:r>
              <a:rPr lang="en-IN" dirty="0">
                <a:latin typeface="Nunito" pitchFamily="2" charset="0"/>
              </a:rPr>
              <a:t> is not in DCM in hardware, but its in DCM in simulation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Why we are not in DCM even at very low </a:t>
            </a:r>
            <a:r>
              <a:rPr lang="en-IN" dirty="0" err="1">
                <a:latin typeface="Nunito" pitchFamily="2" charset="0"/>
              </a:rPr>
              <a:t>f</a:t>
            </a:r>
            <a:r>
              <a:rPr lang="en-IN" sz="1400" dirty="0" err="1">
                <a:latin typeface="Nunito" pitchFamily="2" charset="0"/>
              </a:rPr>
              <a:t>sw</a:t>
            </a:r>
            <a:r>
              <a:rPr lang="en-IN" dirty="0">
                <a:latin typeface="Nunito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4318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085DA93A-E18A-7529-E553-4996BA7D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5DED50D-5E07-98DD-A9E2-AC607D3C7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4906" y="25401"/>
            <a:ext cx="6676845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IN" sz="3200" dirty="0"/>
              <a:t>LLC Converter Specifications</a:t>
            </a:r>
            <a:endParaRPr sz="3200" dirty="0">
              <a:solidFill>
                <a:srgbClr val="1F9180"/>
              </a:solidFill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732E1F0C-3495-FB7A-5AE4-41B9D0B93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8267" y="147830"/>
            <a:ext cx="479932" cy="46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AF24266C-BC65-7FD1-D63F-79C26D7FC3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3667" y="95403"/>
            <a:ext cx="629200" cy="6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D7342E28-1E8F-6C62-CF0A-56FBA3944AD9}"/>
              </a:ext>
            </a:extLst>
          </p:cNvPr>
          <p:cNvSpPr txBox="1"/>
          <p:nvPr/>
        </p:nvSpPr>
        <p:spPr>
          <a:xfrm>
            <a:off x="4752367" y="1531567"/>
            <a:ext cx="2340800" cy="1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37AC19-3C16-5691-4305-521BDFA60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99733"/>
              </p:ext>
            </p:extLst>
          </p:nvPr>
        </p:nvGraphicFramePr>
        <p:xfrm>
          <a:off x="1905000" y="1271695"/>
          <a:ext cx="8382000" cy="44229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186806582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322257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Nunito" pitchFamily="2" charset="0"/>
                        </a:rPr>
                        <a:t>Parameter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Nunito" pitchFamily="2" charset="0"/>
                        </a:rPr>
                        <a:t>Value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0335017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Input voltage (Vin)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60 V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125824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Output voltage (</a:t>
                      </a:r>
                      <a:r>
                        <a:rPr lang="en-IN" sz="1800" b="0" dirty="0" err="1">
                          <a:latin typeface="Nunito" pitchFamily="2" charset="0"/>
                        </a:rPr>
                        <a:t>Vout</a:t>
                      </a:r>
                      <a:r>
                        <a:rPr lang="en-IN" sz="1800" b="0" dirty="0">
                          <a:latin typeface="Nunito" pitchFamily="2" charset="0"/>
                        </a:rPr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6 V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579923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Nunito" pitchFamily="2" charset="0"/>
                        </a:rPr>
                        <a:t>Resonant tank Inductance (Lr)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800 µH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5790843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Nunito" pitchFamily="2" charset="0"/>
                        </a:rPr>
                        <a:t>Resonant tank capacitor (Cr)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90 </a:t>
                      </a:r>
                      <a:r>
                        <a:rPr lang="en-IN" sz="1800" b="0" dirty="0" err="1">
                          <a:latin typeface="Nunito" pitchFamily="2" charset="0"/>
                        </a:rPr>
                        <a:t>nF</a:t>
                      </a:r>
                      <a:endParaRPr lang="en-IN" sz="1800" b="0" dirty="0">
                        <a:latin typeface="Nunito" pitchFamily="2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93627125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Nunito" pitchFamily="2" charset="0"/>
                        </a:rPr>
                        <a:t>Magnetising Inductance (</a:t>
                      </a:r>
                      <a:r>
                        <a:rPr lang="en-IN" sz="1800" b="0" dirty="0" err="1">
                          <a:latin typeface="Nunito" pitchFamily="2" charset="0"/>
                        </a:rPr>
                        <a:t>Lm</a:t>
                      </a:r>
                      <a:r>
                        <a:rPr lang="en-IN" sz="1800" b="0" dirty="0">
                          <a:latin typeface="Nunito" pitchFamily="2" charset="0"/>
                        </a:rPr>
                        <a:t>) of T/F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3.78 </a:t>
                      </a:r>
                      <a:r>
                        <a:rPr lang="en-IN" sz="1800" b="0" dirty="0" err="1">
                          <a:latin typeface="Nunito" pitchFamily="2" charset="0"/>
                        </a:rPr>
                        <a:t>mH</a:t>
                      </a:r>
                      <a:endParaRPr lang="en-IN" sz="1800" b="0" dirty="0">
                        <a:latin typeface="Nunito" pitchFamily="2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3617814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Resonant frequency (</a:t>
                      </a:r>
                      <a:r>
                        <a:rPr lang="en-IN" sz="1800" b="0" dirty="0" err="1">
                          <a:latin typeface="Nunito" pitchFamily="2" charset="0"/>
                        </a:rPr>
                        <a:t>fr</a:t>
                      </a:r>
                      <a:r>
                        <a:rPr lang="en-IN" sz="1800" b="0" dirty="0">
                          <a:latin typeface="Nunito" pitchFamily="2" charset="0"/>
                        </a:rPr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18 kHz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3169495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Output capacitor (C)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430 µF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6563548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Switches and Diodes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Nunito" pitchFamily="2" charset="0"/>
                        </a:rPr>
                        <a:t>Ideal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33384886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848199-770C-0641-7B8D-5922FD6E6E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699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1E43-D625-666B-A745-D9302BAB2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577D-210E-E126-F331-DB637585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32" y="16934"/>
            <a:ext cx="5339751" cy="763600"/>
          </a:xfrm>
        </p:spPr>
        <p:txBody>
          <a:bodyPr>
            <a:normAutofit/>
          </a:bodyPr>
          <a:lstStyle/>
          <a:p>
            <a:r>
              <a:rPr lang="en-IN" sz="3200" dirty="0"/>
              <a:t>LLC Resonant Converter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D83EB6-AC81-D785-6CA3-5C4F6C8EFB45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5" name="Google Shape;68;p14">
              <a:extLst>
                <a:ext uri="{FF2B5EF4-FFF2-40B4-BE49-F238E27FC236}">
                  <a16:creationId xmlns:a16="http://schemas.microsoft.com/office/drawing/2014/main" id="{4A525DFB-3DD3-1560-ED26-5BB3E2985C6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70;p14">
              <a:extLst>
                <a:ext uri="{FF2B5EF4-FFF2-40B4-BE49-F238E27FC236}">
                  <a16:creationId xmlns:a16="http://schemas.microsoft.com/office/drawing/2014/main" id="{ADEA87B8-629E-04C9-57D4-2DF2B77506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33051-429B-60FD-2D09-615B75539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60" y="1063578"/>
            <a:ext cx="5920551" cy="23654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993332-9FAD-C03E-28E2-6665C70760AB}"/>
              </a:ext>
            </a:extLst>
          </p:cNvPr>
          <p:cNvGrpSpPr/>
          <p:nvPr/>
        </p:nvGrpSpPr>
        <p:grpSpPr>
          <a:xfrm>
            <a:off x="6897996" y="3616362"/>
            <a:ext cx="3418919" cy="2468853"/>
            <a:chOff x="6897996" y="3616362"/>
            <a:chExt cx="3418919" cy="24688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FAD833-8ACD-D96D-76CF-BF9FE48D5BFA}"/>
                </a:ext>
              </a:extLst>
            </p:cNvPr>
            <p:cNvSpPr txBox="1"/>
            <p:nvPr/>
          </p:nvSpPr>
          <p:spPr>
            <a:xfrm>
              <a:off x="7962649" y="5777438"/>
              <a:ext cx="1799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Nunito" pitchFamily="2" charset="0"/>
                </a:rPr>
                <a:t>Equivalent circuit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76614D-4A66-77E4-428F-805DB3C8A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69"/>
            <a:stretch>
              <a:fillRect/>
            </a:stretch>
          </p:blipFill>
          <p:spPr>
            <a:xfrm>
              <a:off x="6897996" y="3616362"/>
              <a:ext cx="3418919" cy="2016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99849D-DBF6-5B9E-DD57-C1F6734C66D4}"/>
              </a:ext>
            </a:extLst>
          </p:cNvPr>
          <p:cNvGrpSpPr/>
          <p:nvPr/>
        </p:nvGrpSpPr>
        <p:grpSpPr>
          <a:xfrm>
            <a:off x="535524" y="880709"/>
            <a:ext cx="4800327" cy="5652381"/>
            <a:chOff x="535524" y="880709"/>
            <a:chExt cx="4800327" cy="5652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E2DE03-6AA1-1307-1979-018FF23CE8A2}"/>
                    </a:ext>
                  </a:extLst>
                </p:cNvPr>
                <p:cNvSpPr txBox="1"/>
                <p:nvPr/>
              </p:nvSpPr>
              <p:spPr>
                <a:xfrm>
                  <a:off x="575733" y="880709"/>
                  <a:ext cx="4586558" cy="5652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r>
                    <a:rPr lang="en-IN" dirty="0">
                      <a:latin typeface="Nunito" pitchFamily="2" charset="0"/>
                    </a:rPr>
                    <a:t>Equivalent resistance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>
                    <a:latin typeface="Nunito" pitchFamily="2" charset="0"/>
                  </a:endParaRPr>
                </a:p>
                <a:p>
                  <a:endParaRPr lang="en-IN" dirty="0">
                    <a:latin typeface="Nunito" pitchFamily="2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r>
                    <a:rPr lang="en-IN" dirty="0">
                      <a:latin typeface="Nunito" pitchFamily="2" charset="0"/>
                    </a:rPr>
                    <a:t>Resonant frequency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rad>
                              <m:radPr>
                                <m:degHide m:val="on"/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dirty="0">
                    <a:latin typeface="Nunito" pitchFamily="2" charset="0"/>
                  </a:endParaRPr>
                </a:p>
                <a:p>
                  <a:endParaRPr lang="en-IN" dirty="0">
                    <a:latin typeface="Nunito" pitchFamily="2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r>
                    <a:rPr lang="en-IN" dirty="0">
                      <a:latin typeface="Nunito" pitchFamily="2" charset="0"/>
                    </a:rPr>
                    <a:t>Pole frequency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rad>
                              <m:radPr>
                                <m:degHide m:val="on"/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dirty="0">
                    <a:latin typeface="Nunito" pitchFamily="2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IN" dirty="0">
                    <a:latin typeface="Nunito" pitchFamily="2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r>
                    <a:rPr lang="en-IN" dirty="0">
                      <a:latin typeface="Nunito" pitchFamily="2" charset="0"/>
                    </a:rPr>
                    <a:t>Voltage gain (FHA)</a:t>
                  </a: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IN" dirty="0">
                    <a:latin typeface="Nunito" pitchFamily="2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a14:m>
                  <a:r>
                    <a:rPr lang="en-IN" dirty="0">
                      <a:latin typeface="Nunito" pitchFamily="2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𝑜𝑒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𝑔𝑒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IN" dirty="0">
                      <a:latin typeface="Nunito" pitchFamily="2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[</m:t>
                                  </m:r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 + 1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− 1]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[(</m:t>
                                  </m:r>
                                  <m:sSubSup>
                                    <m:sSub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− 1)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]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a14:m>
                  <a:endParaRPr lang="en-IN" dirty="0">
                    <a:latin typeface="Nunito" pitchFamily="2" charset="0"/>
                  </a:endParaRPr>
                </a:p>
                <a:p>
                  <a:endParaRPr lang="en-IN" dirty="0">
                    <a:latin typeface="Nunito" pitchFamily="2" charset="0"/>
                  </a:endParaRPr>
                </a:p>
                <a:p>
                  <a:r>
                    <a:rPr lang="en-IN" dirty="0">
                      <a:latin typeface="Nunito" pitchFamily="2" charset="0"/>
                    </a:rPr>
                    <a:t>    where-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a14:m>
                  <a:endParaRPr lang="en-IN" dirty="0">
                    <a:latin typeface="Nunito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E2DE03-6AA1-1307-1979-018FF23CE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33" y="880709"/>
                  <a:ext cx="4586558" cy="5652381"/>
                </a:xfrm>
                <a:prstGeom prst="rect">
                  <a:avLst/>
                </a:prstGeom>
                <a:blipFill>
                  <a:blip r:embed="rId6"/>
                  <a:stretch>
                    <a:fillRect l="-797" t="-5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CA8535-BA35-B927-A71A-0DBB871C4713}"/>
                </a:ext>
              </a:extLst>
            </p:cNvPr>
            <p:cNvSpPr/>
            <p:nvPr/>
          </p:nvSpPr>
          <p:spPr>
            <a:xfrm>
              <a:off x="535524" y="4996080"/>
              <a:ext cx="4800327" cy="726502"/>
            </a:xfrm>
            <a:prstGeom prst="rect">
              <a:avLst/>
            </a:prstGeom>
            <a:noFill/>
            <a:ln w="12700">
              <a:solidFill>
                <a:srgbClr val="1F91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5D76F67-83EB-8EDB-153E-2142E4409D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160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357C0D-3585-F0F0-7869-4A1A351D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t="3276" r="7522" b="3448"/>
          <a:stretch>
            <a:fillRect/>
          </a:stretch>
        </p:blipFill>
        <p:spPr>
          <a:xfrm>
            <a:off x="2136000" y="1040366"/>
            <a:ext cx="7920000" cy="47772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462650-7299-B6EB-C6FE-75ECBDE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5" y="16934"/>
            <a:ext cx="6536267" cy="763600"/>
          </a:xfrm>
        </p:spPr>
        <p:txBody>
          <a:bodyPr>
            <a:normAutofit/>
          </a:bodyPr>
          <a:lstStyle/>
          <a:p>
            <a:r>
              <a:rPr lang="en-IN" sz="3200" dirty="0"/>
              <a:t>Gain vs. switching frequency curve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B921D8-38C4-14EF-CFEE-9A56B26CF9B3}"/>
              </a:ext>
            </a:extLst>
          </p:cNvPr>
          <p:cNvGrpSpPr/>
          <p:nvPr/>
        </p:nvGrpSpPr>
        <p:grpSpPr>
          <a:xfrm>
            <a:off x="4698998" y="1796405"/>
            <a:ext cx="3242733" cy="1313401"/>
            <a:chOff x="4698998" y="1796405"/>
            <a:chExt cx="3242733" cy="131340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A24FF5-A110-2D02-7498-883D57103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8998" y="2212609"/>
              <a:ext cx="1540995" cy="89719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9D271-93CF-098C-200E-68B7C404828D}"/>
                </a:ext>
              </a:extLst>
            </p:cNvPr>
            <p:cNvSpPr txBox="1"/>
            <p:nvPr/>
          </p:nvSpPr>
          <p:spPr>
            <a:xfrm>
              <a:off x="6239993" y="1796405"/>
              <a:ext cx="1701738" cy="8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Light load</a:t>
              </a:r>
            </a:p>
            <a:p>
              <a:r>
                <a:rPr lang="en-IN" sz="2400" dirty="0"/>
                <a:t>(R = 100</a:t>
              </a:r>
              <a:r>
                <a:rPr lang="el-GR" sz="2400" dirty="0"/>
                <a:t>Ω</a:t>
              </a:r>
              <a:r>
                <a:rPr lang="en-IN" sz="2400" dirty="0"/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A083E5-BF79-D558-938C-80F52464910F}"/>
              </a:ext>
            </a:extLst>
          </p:cNvPr>
          <p:cNvGrpSpPr/>
          <p:nvPr/>
        </p:nvGrpSpPr>
        <p:grpSpPr>
          <a:xfrm>
            <a:off x="6370116" y="2910574"/>
            <a:ext cx="5590403" cy="2408217"/>
            <a:chOff x="6370116" y="2910574"/>
            <a:chExt cx="5590403" cy="24082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AF9E5-B7E9-3288-CE95-C4AEACC3AB57}"/>
                </a:ext>
              </a:extLst>
            </p:cNvPr>
            <p:cNvSpPr txBox="1"/>
            <p:nvPr/>
          </p:nvSpPr>
          <p:spPr>
            <a:xfrm>
              <a:off x="10236201" y="2910574"/>
              <a:ext cx="17243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Heavy load</a:t>
              </a:r>
            </a:p>
            <a:p>
              <a:r>
                <a:rPr lang="en-IN" sz="2400" dirty="0"/>
                <a:t>(R = 0.1</a:t>
              </a:r>
              <a:r>
                <a:rPr lang="el-GR" sz="2400" dirty="0"/>
                <a:t>Ω</a:t>
              </a:r>
              <a:r>
                <a:rPr lang="en-IN" sz="24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9D3547-0B4E-B0BB-0F5C-7FE87B4BE8F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6370116" y="3326073"/>
              <a:ext cx="3866085" cy="19927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E3B5D9-640F-CBB8-EFE6-B4D152C277B3}"/>
              </a:ext>
            </a:extLst>
          </p:cNvPr>
          <p:cNvSpPr txBox="1"/>
          <p:nvPr/>
        </p:nvSpPr>
        <p:spPr>
          <a:xfrm>
            <a:off x="5558367" y="6006068"/>
            <a:ext cx="107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F9180"/>
                </a:solidFill>
              </a:rPr>
              <a:t>@ Ln =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8F992-EDE1-F5AF-86E8-FBDF127AFB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29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D42E-DA39-33CC-C738-97601086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39" y="0"/>
            <a:ext cx="7022812" cy="763600"/>
          </a:xfrm>
        </p:spPr>
        <p:txBody>
          <a:bodyPr>
            <a:normAutofit/>
          </a:bodyPr>
          <a:lstStyle/>
          <a:p>
            <a:r>
              <a:rPr lang="en-IN" sz="3200" dirty="0"/>
              <a:t>Key Observations and Inferences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80FE3-C090-1F83-77EB-6ED1435BFEBE}"/>
              </a:ext>
            </a:extLst>
          </p:cNvPr>
          <p:cNvGrpSpPr/>
          <p:nvPr/>
        </p:nvGrpSpPr>
        <p:grpSpPr>
          <a:xfrm>
            <a:off x="10843667" y="95403"/>
            <a:ext cx="1184532" cy="629200"/>
            <a:chOff x="8132750" y="71552"/>
            <a:chExt cx="888399" cy="471900"/>
          </a:xfrm>
        </p:grpSpPr>
        <p:pic>
          <p:nvPicPr>
            <p:cNvPr id="5" name="Google Shape;68;p14">
              <a:extLst>
                <a:ext uri="{FF2B5EF4-FFF2-40B4-BE49-F238E27FC236}">
                  <a16:creationId xmlns:a16="http://schemas.microsoft.com/office/drawing/2014/main" id="{83740114-68AE-9E9E-25DE-01EF15B025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61200" y="110872"/>
              <a:ext cx="359949" cy="3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70;p14">
              <a:extLst>
                <a:ext uri="{FF2B5EF4-FFF2-40B4-BE49-F238E27FC236}">
                  <a16:creationId xmlns:a16="http://schemas.microsoft.com/office/drawing/2014/main" id="{343E059A-685E-10F0-584E-071B0D6C9E9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2750" y="71552"/>
              <a:ext cx="471900" cy="47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EFF5F6-DA06-D658-F89C-92460D6D01D2}"/>
              </a:ext>
            </a:extLst>
          </p:cNvPr>
          <p:cNvSpPr txBox="1"/>
          <p:nvPr/>
        </p:nvSpPr>
        <p:spPr>
          <a:xfrm>
            <a:off x="1566333" y="1044712"/>
            <a:ext cx="7209367" cy="1477328"/>
          </a:xfrm>
          <a:prstGeom prst="rect">
            <a:avLst/>
          </a:prstGeom>
          <a:noFill/>
          <a:ln w="12700"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For fs = </a:t>
            </a:r>
            <a:r>
              <a:rPr lang="en-IN" b="1" dirty="0" err="1">
                <a:solidFill>
                  <a:srgbClr val="1F9180"/>
                </a:solidFill>
                <a:latin typeface="Nunito" pitchFamily="2" charset="0"/>
              </a:rPr>
              <a:t>fr</a:t>
            </a:r>
            <a:endParaRPr lang="en-IN" b="1" dirty="0">
              <a:solidFill>
                <a:srgbClr val="1F9180"/>
              </a:solidFill>
              <a:latin typeface="Nunito" pitchFamily="2" charset="0"/>
            </a:endParaRPr>
          </a:p>
          <a:p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		</a:t>
            </a:r>
            <a:r>
              <a:rPr lang="en-IN" dirty="0">
                <a:latin typeface="Nunito" pitchFamily="2" charset="0"/>
              </a:rPr>
              <a:t>Gain = 1 (for all Q)</a:t>
            </a:r>
          </a:p>
          <a:p>
            <a:pPr lvl="6"/>
            <a:endParaRPr lang="en-IN" dirty="0">
              <a:latin typeface="Nunito" pitchFamily="2" charset="0"/>
            </a:endParaRPr>
          </a:p>
          <a:p>
            <a:pPr marL="380990" lvl="6" indent="-38099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For fs &gt; </a:t>
            </a:r>
            <a:r>
              <a:rPr lang="en-IN" b="1" dirty="0" err="1">
                <a:solidFill>
                  <a:srgbClr val="1F9180"/>
                </a:solidFill>
                <a:latin typeface="Nunito" pitchFamily="2" charset="0"/>
              </a:rPr>
              <a:t>fr</a:t>
            </a:r>
            <a:endParaRPr lang="en-IN" b="1" dirty="0">
              <a:solidFill>
                <a:srgbClr val="1F9180"/>
              </a:solidFill>
              <a:latin typeface="Nunito" pitchFamily="2" charset="0"/>
            </a:endParaRPr>
          </a:p>
          <a:p>
            <a:pPr marL="0" lvl="6"/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		</a:t>
            </a:r>
            <a:r>
              <a:rPr lang="en-IN" dirty="0">
                <a:latin typeface="Nunito" pitchFamily="2" charset="0"/>
              </a:rPr>
              <a:t>Gain &lt;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9C9D2-2EC3-1DD5-CD3B-E74A9EEA5D9E}"/>
              </a:ext>
            </a:extLst>
          </p:cNvPr>
          <p:cNvSpPr txBox="1"/>
          <p:nvPr/>
        </p:nvSpPr>
        <p:spPr>
          <a:xfrm>
            <a:off x="1566333" y="2823992"/>
            <a:ext cx="7209367" cy="2585323"/>
          </a:xfrm>
          <a:prstGeom prst="rect">
            <a:avLst/>
          </a:prstGeom>
          <a:noFill/>
          <a:ln w="12700">
            <a:solidFill>
              <a:srgbClr val="1F9180"/>
            </a:solidFill>
          </a:ln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Can act as Buck or Boost converter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Loading independent operation at </a:t>
            </a:r>
            <a:r>
              <a:rPr lang="en-IN" dirty="0" err="1">
                <a:latin typeface="Nunito" pitchFamily="2" charset="0"/>
              </a:rPr>
              <a:t>fr</a:t>
            </a:r>
            <a:r>
              <a:rPr lang="en-IN" dirty="0">
                <a:latin typeface="Nunito" pitchFamily="2" charset="0"/>
              </a:rPr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Peak doesn’t necessarily occur at </a:t>
            </a:r>
            <a:r>
              <a:rPr lang="en-IN" b="1" dirty="0" err="1">
                <a:solidFill>
                  <a:srgbClr val="1F9180"/>
                </a:solidFill>
                <a:latin typeface="Nunito" pitchFamily="2" charset="0"/>
              </a:rPr>
              <a:t>fr</a:t>
            </a:r>
            <a:r>
              <a:rPr lang="en-IN" b="1" dirty="0">
                <a:solidFill>
                  <a:srgbClr val="1F9180"/>
                </a:solidFill>
                <a:latin typeface="Nunito" pitchFamily="2" charset="0"/>
              </a:rPr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dirty="0">
              <a:latin typeface="Nunito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dirty="0">
                <a:latin typeface="Nunito" pitchFamily="2" charset="0"/>
              </a:rPr>
              <a:t>Even at no load, output voltage can be regulated easily. (drawback of SRC)</a:t>
            </a:r>
          </a:p>
          <a:p>
            <a:endParaRPr lang="en-IN" b="1" dirty="0">
              <a:solidFill>
                <a:srgbClr val="1F9180"/>
              </a:solidFill>
              <a:latin typeface="Nunito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162197-91F0-4979-1980-E51B63C04C14}"/>
              </a:ext>
            </a:extLst>
          </p:cNvPr>
          <p:cNvGrpSpPr/>
          <p:nvPr/>
        </p:nvGrpSpPr>
        <p:grpSpPr>
          <a:xfrm>
            <a:off x="1635341" y="5564668"/>
            <a:ext cx="5053534" cy="609600"/>
            <a:chOff x="1566333" y="5366266"/>
            <a:chExt cx="5053534" cy="6096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CD8B07-E0F2-6204-B35F-6A6A9B516C5E}"/>
                </a:ext>
              </a:extLst>
            </p:cNvPr>
            <p:cNvSpPr txBox="1"/>
            <p:nvPr/>
          </p:nvSpPr>
          <p:spPr>
            <a:xfrm>
              <a:off x="1566333" y="5486400"/>
              <a:ext cx="452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Nunito" pitchFamily="2" charset="0"/>
                </a:rPr>
                <a:t>What if the tank parameters are changed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C1C532-E083-7660-FA73-B1A855A6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010267" y="5366266"/>
              <a:ext cx="609600" cy="609600"/>
            </a:xfrm>
            <a:prstGeom prst="rect">
              <a:avLst/>
            </a:prstGeom>
          </p:spPr>
        </p:pic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62FEB7E-3A20-6C18-4467-7CEF0C2052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EEF92B-E356-7BC0-1B5D-3EC2FF4693D3}"/>
                  </a:ext>
                </a:extLst>
              </p:cNvPr>
              <p:cNvSpPr txBox="1"/>
              <p:nvPr/>
            </p:nvSpPr>
            <p:spPr>
              <a:xfrm>
                <a:off x="9228188" y="3954239"/>
                <a:ext cx="2794958" cy="126470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Nunito" pitchFamily="2" charset="0"/>
                  </a:rPr>
                  <a:t>SRC:-</a:t>
                </a:r>
              </a:p>
              <a:p>
                <a:endParaRPr lang="en-IN" dirty="0">
                  <a:latin typeface="Nunito" pitchFamily="2" charset="0"/>
                </a:endParaRPr>
              </a:p>
              <a:p>
                <a:r>
                  <a:rPr lang="en-IN" dirty="0">
                    <a:latin typeface="Nunito" pitchFamily="2" charset="0"/>
                  </a:rPr>
                  <a:t>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Nunito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+ 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−  </m:t>
                                    </m:r>
                                    <m:f>
                                      <m:f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EEF92B-E356-7BC0-1B5D-3EC2FF469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188" y="3954239"/>
                <a:ext cx="2794958" cy="1264705"/>
              </a:xfrm>
              <a:prstGeom prst="rect">
                <a:avLst/>
              </a:prstGeom>
              <a:blipFill>
                <a:blip r:embed="rId7"/>
                <a:stretch>
                  <a:fillRect l="-1739" t="-239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26F7-F08B-97C4-A701-1E23AFF4F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35DF-F2B4-B948-F41E-F6DA4746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8" y="33868"/>
            <a:ext cx="7713132" cy="508000"/>
          </a:xfrm>
        </p:spPr>
        <p:txBody>
          <a:bodyPr>
            <a:noAutofit/>
          </a:bodyPr>
          <a:lstStyle/>
          <a:p>
            <a:r>
              <a:rPr lang="en-IN" sz="3200" dirty="0"/>
              <a:t>Variation in Resonant Tank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CBF0486-23C6-0924-429D-7C838533B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97338" y="1468967"/>
                <a:ext cx="5037667" cy="39200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800" dirty="0">
                    <a:latin typeface="Nunito" pitchFamily="2" charset="0"/>
                  </a:rPr>
                  <a:t>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increases   – Gain decreases (less)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    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increases   – Gain decreases (much)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		      &amp; ∆f  increases</a:t>
                </a:r>
              </a:p>
              <a:p>
                <a:r>
                  <a:rPr lang="en-IN" sz="1800" dirty="0">
                    <a:latin typeface="Nunito" pitchFamily="2" charset="0"/>
                  </a:rPr>
                  <a:t>So, we can say that both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 ratios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    should be low enough.</a:t>
                </a:r>
              </a:p>
              <a:p>
                <a:r>
                  <a:rPr lang="en-IN" sz="1800" dirty="0">
                    <a:latin typeface="Nunito" pitchFamily="2" charset="0"/>
                  </a:rPr>
                  <a:t>If we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1800" dirty="0">
                    <a:latin typeface="Nunito" pitchFamily="2" charset="0"/>
                  </a:rPr>
                  <a:t> for wide voltage regulation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𝐿𝑚</m:t>
                        </m:r>
                      </m:sub>
                    </m:sSub>
                  </m:oMath>
                </a14:m>
                <a:r>
                  <a:rPr lang="en-IN" sz="1800" dirty="0">
                    <a:latin typeface="Nunito" pitchFamily="2" charset="0"/>
                  </a:rPr>
                  <a:t> increases – Poor </a:t>
                </a:r>
                <a:r>
                  <a:rPr lang="el-GR" sz="1800" dirty="0">
                    <a:latin typeface="Nunito" pitchFamily="2" charset="0"/>
                  </a:rPr>
                  <a:t>η</a:t>
                </a:r>
                <a:endParaRPr lang="en-IN" sz="1800" dirty="0">
                  <a:latin typeface="Nunito" pitchFamily="2" charset="0"/>
                </a:endParaRPr>
              </a:p>
              <a:p>
                <a:r>
                  <a:rPr lang="en-IN" sz="1800" dirty="0">
                    <a:latin typeface="Nunito" pitchFamily="2" charset="0"/>
                  </a:rPr>
                  <a:t>So, trade-off b/w </a:t>
                </a:r>
                <a:r>
                  <a:rPr lang="el-GR" sz="1800" b="1" dirty="0">
                    <a:solidFill>
                      <a:srgbClr val="1F9180"/>
                    </a:solidFill>
                    <a:latin typeface="Nunito" pitchFamily="2" charset="0"/>
                  </a:rPr>
                  <a:t>η</a:t>
                </a:r>
                <a:r>
                  <a:rPr lang="en-IN" sz="1800" dirty="0">
                    <a:latin typeface="Nunito" pitchFamily="2" charset="0"/>
                  </a:rPr>
                  <a:t> and </a:t>
                </a:r>
                <a:r>
                  <a:rPr lang="en-IN" sz="1800" b="1" dirty="0">
                    <a:solidFill>
                      <a:srgbClr val="1F9180"/>
                    </a:solidFill>
                    <a:latin typeface="Nunito" pitchFamily="2" charset="0"/>
                  </a:rPr>
                  <a:t>voltage </a:t>
                </a:r>
                <a:r>
                  <a:rPr lang="en-IN" sz="1800" b="1" dirty="0" err="1">
                    <a:solidFill>
                      <a:srgbClr val="1F9180"/>
                    </a:solidFill>
                    <a:latin typeface="Nunito" pitchFamily="2" charset="0"/>
                  </a:rPr>
                  <a:t>reg</a:t>
                </a:r>
                <a:r>
                  <a:rPr lang="en-IN" sz="1800" b="1" baseline="30000" dirty="0" err="1">
                    <a:solidFill>
                      <a:srgbClr val="1F9180"/>
                    </a:solidFill>
                    <a:latin typeface="Nunito" pitchFamily="2" charset="0"/>
                  </a:rPr>
                  <a:t>n</a:t>
                </a:r>
                <a:r>
                  <a:rPr lang="en-IN" sz="1800" b="1" dirty="0">
                    <a:solidFill>
                      <a:srgbClr val="1F9180"/>
                    </a:solidFill>
                    <a:latin typeface="Nunito" pitchFamily="2" charset="0"/>
                  </a:rPr>
                  <a:t> range</a:t>
                </a:r>
              </a:p>
              <a:p>
                <a:pPr marL="0" indent="0">
                  <a:buNone/>
                </a:pPr>
                <a:endParaRPr lang="en-IN" sz="18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CBF0486-23C6-0924-429D-7C838533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338" y="1468967"/>
                <a:ext cx="5037667" cy="3920066"/>
              </a:xfrm>
              <a:prstGeom prst="rect">
                <a:avLst/>
              </a:prstGeom>
              <a:blipFill>
                <a:blip r:embed="rId3"/>
                <a:stretch>
                  <a:fillRect l="-725" r="-4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F8A30C-F828-37E6-58BE-AE9D53D00CEC}"/>
              </a:ext>
            </a:extLst>
          </p:cNvPr>
          <p:cNvGrpSpPr/>
          <p:nvPr/>
        </p:nvGrpSpPr>
        <p:grpSpPr>
          <a:xfrm>
            <a:off x="122548" y="831629"/>
            <a:ext cx="11924908" cy="5845277"/>
            <a:chOff x="122548" y="831629"/>
            <a:chExt cx="11924908" cy="58452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6A95BD-6FF8-96D4-D3AB-531D1AD34BD3}"/>
                </a:ext>
              </a:extLst>
            </p:cNvPr>
            <p:cNvGrpSpPr/>
            <p:nvPr/>
          </p:nvGrpSpPr>
          <p:grpSpPr>
            <a:xfrm>
              <a:off x="122548" y="831629"/>
              <a:ext cx="11924908" cy="5511286"/>
              <a:chOff x="122548" y="831629"/>
              <a:chExt cx="11924908" cy="551128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02C96C3-E066-BDC7-7C25-9E053B2C91F3}"/>
                  </a:ext>
                </a:extLst>
              </p:cNvPr>
              <p:cNvGrpSpPr/>
              <p:nvPr/>
            </p:nvGrpSpPr>
            <p:grpSpPr>
              <a:xfrm>
                <a:off x="122548" y="831629"/>
                <a:ext cx="11924908" cy="5511286"/>
                <a:chOff x="122548" y="831629"/>
                <a:chExt cx="11924908" cy="551128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06BB63-35EC-457D-FEBC-C088279D2D9F}"/>
                    </a:ext>
                  </a:extLst>
                </p:cNvPr>
                <p:cNvGrpSpPr/>
                <p:nvPr/>
              </p:nvGrpSpPr>
              <p:grpSpPr>
                <a:xfrm>
                  <a:off x="122548" y="831629"/>
                  <a:ext cx="11924908" cy="5511286"/>
                  <a:chOff x="122548" y="831629"/>
                  <a:chExt cx="11924908" cy="551128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80AB52CF-B1C2-8621-AA44-365EA5C272D7}"/>
                      </a:ext>
                    </a:extLst>
                  </p:cNvPr>
                  <p:cNvGrpSpPr/>
                  <p:nvPr/>
                </p:nvGrpSpPr>
                <p:grpSpPr>
                  <a:xfrm>
                    <a:off x="122548" y="831629"/>
                    <a:ext cx="11924908" cy="5511286"/>
                    <a:chOff x="122548" y="831629"/>
                    <a:chExt cx="11924908" cy="5511286"/>
                  </a:xfrm>
                </p:grpSpPr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3F72118-E871-63F8-B930-7AEC31F52A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48" y="4690533"/>
                      <a:ext cx="1602927" cy="92333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1F918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dirty="0">
                          <a:latin typeface="Nunito" pitchFamily="2" charset="0"/>
                        </a:rPr>
                        <a:t>Cr = 10 </a:t>
                      </a:r>
                      <a:r>
                        <a:rPr lang="en-IN" dirty="0" err="1">
                          <a:latin typeface="Nunito" pitchFamily="2" charset="0"/>
                        </a:rPr>
                        <a:t>nF</a:t>
                      </a:r>
                      <a:endParaRPr lang="en-IN" dirty="0">
                        <a:latin typeface="Nunito" pitchFamily="2" charset="0"/>
                      </a:endParaRPr>
                    </a:p>
                    <a:p>
                      <a:r>
                        <a:rPr lang="en-IN" dirty="0">
                          <a:latin typeface="Nunito" pitchFamily="2" charset="0"/>
                        </a:rPr>
                        <a:t>Lr = 150 µH</a:t>
                      </a:r>
                    </a:p>
                    <a:p>
                      <a:r>
                        <a:rPr lang="en-IN" dirty="0" err="1">
                          <a:latin typeface="Nunito" pitchFamily="2" charset="0"/>
                        </a:rPr>
                        <a:t>Lm</a:t>
                      </a:r>
                      <a:r>
                        <a:rPr lang="en-IN" dirty="0">
                          <a:latin typeface="Nunito" pitchFamily="2" charset="0"/>
                        </a:rPr>
                        <a:t> = 250 µH</a:t>
                      </a: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F0DBE26-444A-790C-2808-A61DFB1EEF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44529" y="1619955"/>
                      <a:ext cx="1602927" cy="92333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1F918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dirty="0">
                          <a:latin typeface="Nunito" pitchFamily="2" charset="0"/>
                        </a:rPr>
                        <a:t>Cr = 22 </a:t>
                      </a:r>
                      <a:r>
                        <a:rPr lang="en-IN" dirty="0" err="1">
                          <a:latin typeface="Nunito" pitchFamily="2" charset="0"/>
                        </a:rPr>
                        <a:t>nF</a:t>
                      </a:r>
                      <a:endParaRPr lang="en-IN" dirty="0">
                        <a:latin typeface="Nunito" pitchFamily="2" charset="0"/>
                      </a:endParaRPr>
                    </a:p>
                    <a:p>
                      <a:r>
                        <a:rPr lang="en-IN" dirty="0">
                          <a:latin typeface="Nunito" pitchFamily="2" charset="0"/>
                        </a:rPr>
                        <a:t>Lr = 60 µH</a:t>
                      </a:r>
                    </a:p>
                    <a:p>
                      <a:r>
                        <a:rPr lang="en-IN" dirty="0" err="1">
                          <a:latin typeface="Nunito" pitchFamily="2" charset="0"/>
                        </a:rPr>
                        <a:t>Lm</a:t>
                      </a:r>
                      <a:r>
                        <a:rPr lang="en-IN" dirty="0">
                          <a:latin typeface="Nunito" pitchFamily="2" charset="0"/>
                        </a:rPr>
                        <a:t> = 250 µH</a:t>
                      </a: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F9C3177-DA51-B51E-4BBC-D1100ECD06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38982" y="4776380"/>
                      <a:ext cx="1602927" cy="92333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1F918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dirty="0">
                          <a:latin typeface="Nunito" pitchFamily="2" charset="0"/>
                        </a:rPr>
                        <a:t>Cr = 10 </a:t>
                      </a:r>
                      <a:r>
                        <a:rPr lang="en-IN" dirty="0" err="1">
                          <a:latin typeface="Nunito" pitchFamily="2" charset="0"/>
                        </a:rPr>
                        <a:t>nF</a:t>
                      </a:r>
                      <a:endParaRPr lang="en-IN" dirty="0">
                        <a:latin typeface="Nunito" pitchFamily="2" charset="0"/>
                      </a:endParaRPr>
                    </a:p>
                    <a:p>
                      <a:r>
                        <a:rPr lang="en-IN" dirty="0">
                          <a:latin typeface="Nunito" pitchFamily="2" charset="0"/>
                        </a:rPr>
                        <a:t>Lr = 60 µH</a:t>
                      </a:r>
                    </a:p>
                    <a:p>
                      <a:r>
                        <a:rPr lang="en-IN" dirty="0" err="1">
                          <a:latin typeface="Nunito" pitchFamily="2" charset="0"/>
                        </a:rPr>
                        <a:t>Lm</a:t>
                      </a:r>
                      <a:r>
                        <a:rPr lang="en-IN" dirty="0">
                          <a:latin typeface="Nunito" pitchFamily="2" charset="0"/>
                        </a:rPr>
                        <a:t> = 250 µH</a:t>
                      </a: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97C7E99-E65B-A6CC-969A-6145C82716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48" y="1744133"/>
                      <a:ext cx="1602927" cy="92333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1F918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dirty="0">
                          <a:latin typeface="Nunito" pitchFamily="2" charset="0"/>
                        </a:rPr>
                        <a:t>Cr = 22 </a:t>
                      </a:r>
                      <a:r>
                        <a:rPr lang="en-IN" dirty="0" err="1">
                          <a:latin typeface="Nunito" pitchFamily="2" charset="0"/>
                        </a:rPr>
                        <a:t>nF</a:t>
                      </a:r>
                      <a:endParaRPr lang="en-IN" dirty="0">
                        <a:latin typeface="Nunito" pitchFamily="2" charset="0"/>
                      </a:endParaRPr>
                    </a:p>
                    <a:p>
                      <a:r>
                        <a:rPr lang="en-IN" dirty="0">
                          <a:latin typeface="Nunito" pitchFamily="2" charset="0"/>
                        </a:rPr>
                        <a:t>Lr = 150 µH</a:t>
                      </a:r>
                    </a:p>
                    <a:p>
                      <a:r>
                        <a:rPr lang="en-IN" dirty="0" err="1">
                          <a:latin typeface="Nunito" pitchFamily="2" charset="0"/>
                        </a:rPr>
                        <a:t>Lm</a:t>
                      </a:r>
                      <a:r>
                        <a:rPr lang="en-IN" dirty="0">
                          <a:latin typeface="Nunito" pitchFamily="2" charset="0"/>
                        </a:rPr>
                        <a:t> = 250 µH</a:t>
                      </a:r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A0CC956F-A58D-9A95-9887-A235493C4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645" y="831629"/>
                      <a:ext cx="8954269" cy="5511286"/>
                      <a:chOff x="957645" y="831629"/>
                      <a:chExt cx="8954269" cy="5511286"/>
                    </a:xfrm>
                  </p:grpSpPr>
                  <p:pic>
                    <p:nvPicPr>
                      <p:cNvPr id="4" name="Picture 3">
                        <a:extLst>
                          <a:ext uri="{FF2B5EF4-FFF2-40B4-BE49-F238E27FC236}">
                            <a16:creationId xmlns:a16="http://schemas.microsoft.com/office/drawing/2014/main" id="{709A6180-7EF0-801C-BDDE-24E5C71CBF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76153" y="831629"/>
                        <a:ext cx="3600000" cy="2700000"/>
                      </a:xfrm>
                      <a:prstGeom prst="rect">
                        <a:avLst/>
                      </a:prstGeom>
                      <a:ln>
                        <a:solidFill>
                          <a:srgbClr val="1F9180"/>
                        </a:solidFill>
                      </a:ln>
                    </p:spPr>
                  </p:pic>
                  <p:pic>
                    <p:nvPicPr>
                      <p:cNvPr id="6" name="Picture 5">
                        <a:extLst>
                          <a:ext uri="{FF2B5EF4-FFF2-40B4-BE49-F238E27FC236}">
                            <a16:creationId xmlns:a16="http://schemas.microsoft.com/office/drawing/2014/main" id="{3A80B8F8-6C73-C62E-F5C6-2C7F86EE20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11914" y="831629"/>
                        <a:ext cx="3600000" cy="2700000"/>
                      </a:xfrm>
                      <a:prstGeom prst="rect">
                        <a:avLst/>
                      </a:prstGeom>
                      <a:ln>
                        <a:solidFill>
                          <a:srgbClr val="1F9180"/>
                        </a:solidFill>
                      </a:ln>
                    </p:spPr>
                  </p:pic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1D59919D-E251-B63B-4745-F6028A6A59E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75876" y="3642915"/>
                        <a:ext cx="3600000" cy="2700000"/>
                      </a:xfrm>
                      <a:prstGeom prst="rect">
                        <a:avLst/>
                      </a:prstGeom>
                      <a:ln>
                        <a:solidFill>
                          <a:srgbClr val="1F9180"/>
                        </a:solidFill>
                      </a:ln>
                    </p:spPr>
                  </p:pic>
                  <p:pic>
                    <p:nvPicPr>
                      <p:cNvPr id="10" name="Picture 9">
                        <a:extLst>
                          <a:ext uri="{FF2B5EF4-FFF2-40B4-BE49-F238E27FC236}">
                            <a16:creationId xmlns:a16="http://schemas.microsoft.com/office/drawing/2014/main" id="{1BFC4754-1366-602E-7CAE-8B6435629B9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11914" y="3642915"/>
                        <a:ext cx="3600000" cy="2700000"/>
                      </a:xfrm>
                      <a:prstGeom prst="rect">
                        <a:avLst/>
                      </a:prstGeom>
                      <a:ln>
                        <a:solidFill>
                          <a:srgbClr val="1F9180"/>
                        </a:solidFill>
                      </a:ln>
                    </p:spPr>
                  </p:pic>
                  <p:pic>
                    <p:nvPicPr>
                      <p:cNvPr id="39" name="Picture 38">
                        <a:extLst>
                          <a:ext uri="{FF2B5EF4-FFF2-40B4-BE49-F238E27FC236}">
                            <a16:creationId xmlns:a16="http://schemas.microsoft.com/office/drawing/2014/main" id="{CF8F1617-7581-6985-FEE1-C80B545170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5374" y="3471775"/>
                        <a:ext cx="1061253" cy="61930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1" name="Picture 40">
                        <a:extLst>
                          <a:ext uri="{FF2B5EF4-FFF2-40B4-BE49-F238E27FC236}">
                            <a16:creationId xmlns:a16="http://schemas.microsoft.com/office/drawing/2014/main" id="{1E884448-42E2-F58C-5E93-9405AFB4E3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300" y="3453298"/>
                        <a:ext cx="1061253" cy="6945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2" name="Arrow: Right 41">
                        <a:extLst>
                          <a:ext uri="{FF2B5EF4-FFF2-40B4-BE49-F238E27FC236}">
                            <a16:creationId xmlns:a16="http://schemas.microsoft.com/office/drawing/2014/main" id="{9577DB94-18B3-24FD-CC81-2D63EBB203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2656" y="3386998"/>
                        <a:ext cx="1194181" cy="105671"/>
                      </a:xfrm>
                      <a:prstGeom prst="rightArrow">
                        <a:avLst/>
                      </a:prstGeom>
                      <a:solidFill>
                        <a:srgbClr val="1F918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43" name="Arrow: Right 42">
                        <a:extLst>
                          <a:ext uri="{FF2B5EF4-FFF2-40B4-BE49-F238E27FC236}">
                            <a16:creationId xmlns:a16="http://schemas.microsoft.com/office/drawing/2014/main" id="{5307EC3A-F6DA-EE5C-86A9-B7E8ADF4C437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401926" y="3702383"/>
                        <a:ext cx="1215276" cy="103837"/>
                      </a:xfrm>
                      <a:prstGeom prst="rightArrow">
                        <a:avLst/>
                      </a:prstGeom>
                      <a:solidFill>
                        <a:srgbClr val="1F918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</p:grp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94597A05-3C62-213A-637C-A3DEBF4408F8}"/>
                      </a:ext>
                    </a:extLst>
                  </p:cNvPr>
                  <p:cNvCxnSpPr/>
                  <p:nvPr/>
                </p:nvCxnSpPr>
                <p:spPr>
                  <a:xfrm>
                    <a:off x="3568700" y="1060450"/>
                    <a:ext cx="4413250" cy="0"/>
                  </a:xfrm>
                  <a:prstGeom prst="line">
                    <a:avLst/>
                  </a:prstGeom>
                  <a:ln w="12700">
                    <a:prstDash val="sysDash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515E4B5-C1A2-F147-3D89-2E733DD5D556}"/>
                      </a:ext>
                    </a:extLst>
                  </p:cNvPr>
                  <p:cNvCxnSpPr/>
                  <p:nvPr/>
                </p:nvCxnSpPr>
                <p:spPr>
                  <a:xfrm>
                    <a:off x="3568700" y="1212850"/>
                    <a:ext cx="4413250" cy="0"/>
                  </a:xfrm>
                  <a:prstGeom prst="line">
                    <a:avLst/>
                  </a:prstGeom>
                  <a:ln w="12700">
                    <a:prstDash val="sysDash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D809DE0-2D9F-FFB4-B069-285C7EA70B42}"/>
                    </a:ext>
                  </a:extLst>
                </p:cNvPr>
                <p:cNvCxnSpPr/>
                <p:nvPr/>
              </p:nvCxnSpPr>
              <p:spPr>
                <a:xfrm>
                  <a:off x="3568700" y="3872230"/>
                  <a:ext cx="4413250" cy="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99A193E-2499-63B0-86D4-E7C83D882847}"/>
                    </a:ext>
                  </a:extLst>
                </p:cNvPr>
                <p:cNvCxnSpPr/>
                <p:nvPr/>
              </p:nvCxnSpPr>
              <p:spPr>
                <a:xfrm>
                  <a:off x="3568700" y="4032250"/>
                  <a:ext cx="4413250" cy="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322D6E-6B3F-9549-F1C5-35B4411E2187}"/>
                  </a:ext>
                </a:extLst>
              </p:cNvPr>
              <p:cNvCxnSpPr/>
              <p:nvPr/>
            </p:nvCxnSpPr>
            <p:spPr>
              <a:xfrm>
                <a:off x="3695700" y="88106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49ED268-3267-9365-4207-FD6DEFE2FE3C}"/>
                  </a:ext>
                </a:extLst>
              </p:cNvPr>
              <p:cNvCxnSpPr/>
              <p:nvPr/>
            </p:nvCxnSpPr>
            <p:spPr>
              <a:xfrm>
                <a:off x="3867150" y="88106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DFAEE13-1848-B5F0-D956-F40DF729B859}"/>
                  </a:ext>
                </a:extLst>
              </p:cNvPr>
              <p:cNvCxnSpPr/>
              <p:nvPr/>
            </p:nvCxnSpPr>
            <p:spPr>
              <a:xfrm>
                <a:off x="3695700" y="368618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786549-0CD8-6456-68C1-4075EFBC1D6C}"/>
                  </a:ext>
                </a:extLst>
              </p:cNvPr>
              <p:cNvCxnSpPr/>
              <p:nvPr/>
            </p:nvCxnSpPr>
            <p:spPr>
              <a:xfrm>
                <a:off x="3871912" y="368618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0D9AADA2-9082-3823-CBE0-BA088D5478E7}"/>
                </a:ext>
              </a:extLst>
            </p:cNvPr>
            <p:cNvSpPr/>
            <p:nvPr/>
          </p:nvSpPr>
          <p:spPr>
            <a:xfrm>
              <a:off x="3695700" y="6220995"/>
              <a:ext cx="171450" cy="45719"/>
            </a:xfrm>
            <a:prstGeom prst="leftRightArrow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D6AFCD-E701-4E35-5016-D36FB9D45CCC}"/>
                </a:ext>
              </a:extLst>
            </p:cNvPr>
            <p:cNvSpPr txBox="1"/>
            <p:nvPr/>
          </p:nvSpPr>
          <p:spPr>
            <a:xfrm>
              <a:off x="3593473" y="6307574"/>
              <a:ext cx="686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∆f</a:t>
              </a:r>
            </a:p>
          </p:txBody>
        </p:sp>
      </p:grp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BC31963A-8E6A-D440-D683-6C18051D79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4420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9C569-692A-5FFA-840F-96C24D24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6563-AC09-0A23-A9DD-274B14A8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8" y="33868"/>
            <a:ext cx="4732865" cy="508000"/>
          </a:xfrm>
        </p:spPr>
        <p:txBody>
          <a:bodyPr>
            <a:noAutofit/>
          </a:bodyPr>
          <a:lstStyle/>
          <a:p>
            <a:r>
              <a:rPr lang="en-IN" sz="3200" dirty="0"/>
              <a:t>Key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BFDE736-9F09-ED04-4C07-C27B71004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749" y="1468967"/>
                <a:ext cx="5037667" cy="39200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800" dirty="0">
                    <a:latin typeface="Nunito" pitchFamily="2" charset="0"/>
                  </a:rPr>
                  <a:t>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increases   – Gain decreases (less)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    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increases   – Gain decreases (much)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		      &amp; ∆f  increases</a:t>
                </a:r>
              </a:p>
              <a:p>
                <a:r>
                  <a:rPr lang="en-IN" sz="1800" dirty="0">
                    <a:latin typeface="Nunito" pitchFamily="2" charset="0"/>
                  </a:rPr>
                  <a:t>So, we can say that both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800" dirty="0">
                    <a:latin typeface="Nunito" pitchFamily="2" charset="0"/>
                  </a:rPr>
                  <a:t>  ratios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1800" dirty="0">
                    <a:latin typeface="Nunito" pitchFamily="2" charset="0"/>
                  </a:rPr>
                  <a:t>    should be low enough.</a:t>
                </a:r>
              </a:p>
              <a:p>
                <a:r>
                  <a:rPr lang="en-IN" sz="1800" dirty="0">
                    <a:latin typeface="Nunito" pitchFamily="2" charset="0"/>
                  </a:rPr>
                  <a:t>If we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1800" dirty="0">
                    <a:latin typeface="Nunito" pitchFamily="2" charset="0"/>
                  </a:rPr>
                  <a:t> for wide voltage regulation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𝐿𝑚</m:t>
                        </m:r>
                      </m:sub>
                    </m:sSub>
                  </m:oMath>
                </a14:m>
                <a:r>
                  <a:rPr lang="en-IN" sz="1800" dirty="0">
                    <a:latin typeface="Nunito" pitchFamily="2" charset="0"/>
                  </a:rPr>
                  <a:t> increases – Poor </a:t>
                </a:r>
                <a:r>
                  <a:rPr lang="el-GR" sz="1800" dirty="0">
                    <a:latin typeface="Nunito" pitchFamily="2" charset="0"/>
                  </a:rPr>
                  <a:t>η</a:t>
                </a:r>
                <a:endParaRPr lang="en-IN" sz="1800" dirty="0">
                  <a:latin typeface="Nunito" pitchFamily="2" charset="0"/>
                </a:endParaRPr>
              </a:p>
              <a:p>
                <a:r>
                  <a:rPr lang="en-IN" sz="1800" dirty="0">
                    <a:latin typeface="Nunito" pitchFamily="2" charset="0"/>
                  </a:rPr>
                  <a:t>So, trade-off b/w </a:t>
                </a:r>
                <a:r>
                  <a:rPr lang="el-GR" sz="1800" b="1" dirty="0">
                    <a:solidFill>
                      <a:srgbClr val="1F9180"/>
                    </a:solidFill>
                    <a:latin typeface="Nunito" pitchFamily="2" charset="0"/>
                  </a:rPr>
                  <a:t>η</a:t>
                </a:r>
                <a:r>
                  <a:rPr lang="en-IN" sz="1800" dirty="0">
                    <a:latin typeface="Nunito" pitchFamily="2" charset="0"/>
                  </a:rPr>
                  <a:t> and </a:t>
                </a:r>
                <a:r>
                  <a:rPr lang="en-IN" sz="1800" b="1" dirty="0">
                    <a:solidFill>
                      <a:srgbClr val="1F9180"/>
                    </a:solidFill>
                    <a:latin typeface="Nunito" pitchFamily="2" charset="0"/>
                  </a:rPr>
                  <a:t>voltage </a:t>
                </a:r>
                <a:r>
                  <a:rPr lang="en-IN" sz="1800" b="1" dirty="0" err="1">
                    <a:solidFill>
                      <a:srgbClr val="1F9180"/>
                    </a:solidFill>
                    <a:latin typeface="Nunito" pitchFamily="2" charset="0"/>
                  </a:rPr>
                  <a:t>reg</a:t>
                </a:r>
                <a:r>
                  <a:rPr lang="en-IN" sz="1800" b="1" baseline="30000" dirty="0" err="1">
                    <a:solidFill>
                      <a:srgbClr val="1F9180"/>
                    </a:solidFill>
                    <a:latin typeface="Nunito" pitchFamily="2" charset="0"/>
                  </a:rPr>
                  <a:t>n</a:t>
                </a:r>
                <a:r>
                  <a:rPr lang="en-IN" sz="1800" b="1" dirty="0">
                    <a:solidFill>
                      <a:srgbClr val="1F9180"/>
                    </a:solidFill>
                    <a:latin typeface="Nunito" pitchFamily="2" charset="0"/>
                  </a:rPr>
                  <a:t> range</a:t>
                </a:r>
              </a:p>
              <a:p>
                <a:pPr marL="0" indent="0">
                  <a:buNone/>
                </a:pPr>
                <a:endParaRPr lang="en-IN" sz="18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BFDE736-9F09-ED04-4C07-C27B7100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9" y="1468967"/>
                <a:ext cx="5037667" cy="3920066"/>
              </a:xfrm>
              <a:prstGeom prst="rect">
                <a:avLst/>
              </a:prstGeom>
              <a:blipFill>
                <a:blip r:embed="rId3"/>
                <a:stretch>
                  <a:fillRect l="-603" r="-4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6471A48-8C82-9BE2-DB68-29884AD496E3}"/>
              </a:ext>
            </a:extLst>
          </p:cNvPr>
          <p:cNvGrpSpPr/>
          <p:nvPr/>
        </p:nvGrpSpPr>
        <p:grpSpPr>
          <a:xfrm>
            <a:off x="5926091" y="1468967"/>
            <a:ext cx="5803955" cy="3788777"/>
            <a:chOff x="957645" y="831629"/>
            <a:chExt cx="8954269" cy="58452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89F685-4386-9140-8EE0-2FA1F050EE6B}"/>
                </a:ext>
              </a:extLst>
            </p:cNvPr>
            <p:cNvGrpSpPr/>
            <p:nvPr/>
          </p:nvGrpSpPr>
          <p:grpSpPr>
            <a:xfrm>
              <a:off x="957645" y="831629"/>
              <a:ext cx="8954269" cy="5511286"/>
              <a:chOff x="957645" y="831629"/>
              <a:chExt cx="8954269" cy="551128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5A3A76B-C067-3878-4256-C7DD72DCD15E}"/>
                  </a:ext>
                </a:extLst>
              </p:cNvPr>
              <p:cNvGrpSpPr/>
              <p:nvPr/>
            </p:nvGrpSpPr>
            <p:grpSpPr>
              <a:xfrm>
                <a:off x="957645" y="831629"/>
                <a:ext cx="8954269" cy="5511286"/>
                <a:chOff x="957645" y="831629"/>
                <a:chExt cx="8954269" cy="551128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663B8BD-CF31-8D8A-EFA2-E20E10B5FE45}"/>
                    </a:ext>
                  </a:extLst>
                </p:cNvPr>
                <p:cNvGrpSpPr/>
                <p:nvPr/>
              </p:nvGrpSpPr>
              <p:grpSpPr>
                <a:xfrm>
                  <a:off x="957645" y="831629"/>
                  <a:ext cx="8954269" cy="5511286"/>
                  <a:chOff x="957645" y="831629"/>
                  <a:chExt cx="8954269" cy="5511286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DA13D733-358D-D914-2ED9-676AC3F73A81}"/>
                      </a:ext>
                    </a:extLst>
                  </p:cNvPr>
                  <p:cNvGrpSpPr/>
                  <p:nvPr/>
                </p:nvGrpSpPr>
                <p:grpSpPr>
                  <a:xfrm>
                    <a:off x="957645" y="831629"/>
                    <a:ext cx="8954269" cy="5511286"/>
                    <a:chOff x="957645" y="831629"/>
                    <a:chExt cx="8954269" cy="5511286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9FF445DB-DC9E-EACC-16AC-20079DB9D4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76153" y="831629"/>
                      <a:ext cx="3600000" cy="2700000"/>
                    </a:xfrm>
                    <a:prstGeom prst="rect">
                      <a:avLst/>
                    </a:prstGeom>
                    <a:ln>
                      <a:solidFill>
                        <a:srgbClr val="1F9180"/>
                      </a:solidFill>
                    </a:ln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8B483C21-748B-5E75-256A-D246CAD063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11914" y="831629"/>
                      <a:ext cx="3600000" cy="2700000"/>
                    </a:xfrm>
                    <a:prstGeom prst="rect">
                      <a:avLst/>
                    </a:prstGeom>
                    <a:ln>
                      <a:solidFill>
                        <a:srgbClr val="1F9180"/>
                      </a:solidFill>
                    </a:ln>
                  </p:spPr>
                </p:pic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8813D534-97EC-DD00-1AB2-E9156E7428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75876" y="3642915"/>
                      <a:ext cx="3600000" cy="2700000"/>
                    </a:xfrm>
                    <a:prstGeom prst="rect">
                      <a:avLst/>
                    </a:prstGeom>
                    <a:ln>
                      <a:solidFill>
                        <a:srgbClr val="1F9180"/>
                      </a:solidFill>
                    </a:ln>
                  </p:spPr>
                </p:pic>
                <p:pic>
                  <p:nvPicPr>
                    <p:cNvPr id="10" name="Picture 9">
                      <a:extLst>
                        <a:ext uri="{FF2B5EF4-FFF2-40B4-BE49-F238E27FC236}">
                          <a16:creationId xmlns:a16="http://schemas.microsoft.com/office/drawing/2014/main" id="{B5B0126A-D4ED-4D06-0152-5142579988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11914" y="3642915"/>
                      <a:ext cx="3600000" cy="2700000"/>
                    </a:xfrm>
                    <a:prstGeom prst="rect">
                      <a:avLst/>
                    </a:prstGeom>
                    <a:ln>
                      <a:solidFill>
                        <a:srgbClr val="1F9180"/>
                      </a:solidFill>
                    </a:ln>
                  </p:spPr>
                </p:pic>
                <p:pic>
                  <p:nvPicPr>
                    <p:cNvPr id="39" name="Picture 38">
                      <a:extLst>
                        <a:ext uri="{FF2B5EF4-FFF2-40B4-BE49-F238E27FC236}">
                          <a16:creationId xmlns:a16="http://schemas.microsoft.com/office/drawing/2014/main" id="{D96B2BF7-0357-B83B-9327-3E5D41D4A4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565374" y="3471775"/>
                      <a:ext cx="1061253" cy="6193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778DD3CA-5FE4-966C-F702-9CB204B32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08300" y="3453298"/>
                      <a:ext cx="1061253" cy="6945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Arrow: Right 41">
                      <a:extLst>
                        <a:ext uri="{FF2B5EF4-FFF2-40B4-BE49-F238E27FC236}">
                          <a16:creationId xmlns:a16="http://schemas.microsoft.com/office/drawing/2014/main" id="{B3BDF4C4-D6A0-1EE8-AE67-9ECED3B59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2656" y="3386998"/>
                      <a:ext cx="1194181" cy="105671"/>
                    </a:xfrm>
                    <a:prstGeom prst="rightArrow">
                      <a:avLst/>
                    </a:prstGeom>
                    <a:solidFill>
                      <a:srgbClr val="1F918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43" name="Arrow: Right 42">
                      <a:extLst>
                        <a:ext uri="{FF2B5EF4-FFF2-40B4-BE49-F238E27FC236}">
                          <a16:creationId xmlns:a16="http://schemas.microsoft.com/office/drawing/2014/main" id="{DBD89FB2-EBBD-708E-A37F-C9F93F2867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01926" y="3702383"/>
                      <a:ext cx="1215276" cy="103837"/>
                    </a:xfrm>
                    <a:prstGeom prst="rightArrow">
                      <a:avLst/>
                    </a:prstGeom>
                    <a:solidFill>
                      <a:srgbClr val="1F918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E83D6D6F-6DB2-C4EF-B3B2-3B5224B1FEA8}"/>
                      </a:ext>
                    </a:extLst>
                  </p:cNvPr>
                  <p:cNvCxnSpPr/>
                  <p:nvPr/>
                </p:nvCxnSpPr>
                <p:spPr>
                  <a:xfrm>
                    <a:off x="3568700" y="1060450"/>
                    <a:ext cx="4413250" cy="0"/>
                  </a:xfrm>
                  <a:prstGeom prst="line">
                    <a:avLst/>
                  </a:prstGeom>
                  <a:ln w="12700">
                    <a:prstDash val="sysDash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46D2C56-C6BA-E124-B6BA-AFEC07E00A18}"/>
                      </a:ext>
                    </a:extLst>
                  </p:cNvPr>
                  <p:cNvCxnSpPr/>
                  <p:nvPr/>
                </p:nvCxnSpPr>
                <p:spPr>
                  <a:xfrm>
                    <a:off x="3568700" y="1212850"/>
                    <a:ext cx="4413250" cy="0"/>
                  </a:xfrm>
                  <a:prstGeom prst="line">
                    <a:avLst/>
                  </a:prstGeom>
                  <a:ln w="12700">
                    <a:prstDash val="sysDash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3A7C73B-6EE3-5462-52FD-C7E1C3C2957B}"/>
                    </a:ext>
                  </a:extLst>
                </p:cNvPr>
                <p:cNvCxnSpPr/>
                <p:nvPr/>
              </p:nvCxnSpPr>
              <p:spPr>
                <a:xfrm>
                  <a:off x="3568700" y="3872230"/>
                  <a:ext cx="4413250" cy="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C2714367-C321-5314-F1A9-EA1F9C5DCA93}"/>
                    </a:ext>
                  </a:extLst>
                </p:cNvPr>
                <p:cNvCxnSpPr/>
                <p:nvPr/>
              </p:nvCxnSpPr>
              <p:spPr>
                <a:xfrm>
                  <a:off x="3568700" y="4032250"/>
                  <a:ext cx="4413250" cy="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0E7BDCC-4107-0382-68D3-D98749505305}"/>
                  </a:ext>
                </a:extLst>
              </p:cNvPr>
              <p:cNvCxnSpPr/>
              <p:nvPr/>
            </p:nvCxnSpPr>
            <p:spPr>
              <a:xfrm>
                <a:off x="3695700" y="88106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743B715-FE18-ACFD-9870-6468082EDEF6}"/>
                  </a:ext>
                </a:extLst>
              </p:cNvPr>
              <p:cNvCxnSpPr/>
              <p:nvPr/>
            </p:nvCxnSpPr>
            <p:spPr>
              <a:xfrm>
                <a:off x="3867150" y="88106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21708BE-A6E0-12B3-529B-A4BAD45A0164}"/>
                  </a:ext>
                </a:extLst>
              </p:cNvPr>
              <p:cNvCxnSpPr/>
              <p:nvPr/>
            </p:nvCxnSpPr>
            <p:spPr>
              <a:xfrm>
                <a:off x="3695700" y="368618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AD4CFC-9078-0C15-ACA8-E737AF3FEA25}"/>
                  </a:ext>
                </a:extLst>
              </p:cNvPr>
              <p:cNvCxnSpPr/>
              <p:nvPr/>
            </p:nvCxnSpPr>
            <p:spPr>
              <a:xfrm>
                <a:off x="3871912" y="3686183"/>
                <a:ext cx="0" cy="250593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2100C917-537C-A1C9-87EE-847B9C482550}"/>
                </a:ext>
              </a:extLst>
            </p:cNvPr>
            <p:cNvSpPr/>
            <p:nvPr/>
          </p:nvSpPr>
          <p:spPr>
            <a:xfrm>
              <a:off x="3695700" y="6220995"/>
              <a:ext cx="171450" cy="45719"/>
            </a:xfrm>
            <a:prstGeom prst="leftRightArrow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97DA97-2E69-27E9-3099-259496170BED}"/>
                </a:ext>
              </a:extLst>
            </p:cNvPr>
            <p:cNvSpPr txBox="1"/>
            <p:nvPr/>
          </p:nvSpPr>
          <p:spPr>
            <a:xfrm>
              <a:off x="3593473" y="6307574"/>
              <a:ext cx="686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∆f</a:t>
              </a:r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8708A1F-32DD-7665-A8C2-B458B458D7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3532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2D009-9BAF-70F9-680B-9040D547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55D0-A456-95AF-F22E-0F86399A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25400"/>
            <a:ext cx="11360800" cy="763600"/>
          </a:xfrm>
        </p:spPr>
        <p:txBody>
          <a:bodyPr>
            <a:normAutofit/>
          </a:bodyPr>
          <a:lstStyle/>
          <a:p>
            <a:r>
              <a:rPr lang="en-IN" sz="3200" dirty="0"/>
              <a:t>Behaviour of the LLC Voltage-Gain 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290316E-07A0-33E4-34FF-4DDF76B68C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r>
              <a:rPr lang="en" dirty="0"/>
              <a:t>8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C31021-3B28-54FB-DCC1-7EA49EFE2DFB}"/>
              </a:ext>
            </a:extLst>
          </p:cNvPr>
          <p:cNvGrpSpPr/>
          <p:nvPr/>
        </p:nvGrpSpPr>
        <p:grpSpPr>
          <a:xfrm>
            <a:off x="12722137" y="1088708"/>
            <a:ext cx="5669707" cy="4829207"/>
            <a:chOff x="10116392" y="872333"/>
            <a:chExt cx="5669707" cy="482920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8AEDF3-41DA-19B7-C2FD-7406AC661DB3}"/>
                </a:ext>
              </a:extLst>
            </p:cNvPr>
            <p:cNvGrpSpPr/>
            <p:nvPr/>
          </p:nvGrpSpPr>
          <p:grpSpPr>
            <a:xfrm>
              <a:off x="10116392" y="872333"/>
              <a:ext cx="5669707" cy="4829207"/>
              <a:chOff x="10116392" y="872333"/>
              <a:chExt cx="5669707" cy="48292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DFE69D6-51E6-6DB5-0446-2D2A35500F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392" y="872333"/>
                    <a:ext cx="5669707" cy="48292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Control variable - </a:t>
                    </a:r>
                    <a:r>
                      <a:rPr lang="en-IN" dirty="0" err="1">
                        <a:latin typeface="Nunito" pitchFamily="2" charset="0"/>
                      </a:rPr>
                      <a:t>fn</a:t>
                    </a: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</a:rPr>
                      <a:t>Normalized frequency corresponding to resonant peak </a:t>
                    </a:r>
                    <a:r>
                      <a:rPr lang="en-IN" dirty="0">
                        <a:latin typeface="Nunito" pitchFamily="2" charset="0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IN" b="1" i="1">
                                <a:solidFill>
                                  <a:srgbClr val="1F918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) is moving </a:t>
                    </a:r>
                    <a:r>
                      <a:rPr lang="en-IN" dirty="0" err="1">
                        <a:latin typeface="Nunito" pitchFamily="2" charset="0"/>
                      </a:rPr>
                      <a:t>w.r.t.</a:t>
                    </a:r>
                    <a:r>
                      <a:rPr lang="en-IN" dirty="0">
                        <a:latin typeface="Nunito" pitchFamily="2" charset="0"/>
                      </a:rPr>
                      <a:t> change in load (and thus </a:t>
                    </a:r>
                    <a:r>
                      <a:rPr lang="en-IN" dirty="0" err="1">
                        <a:latin typeface="Nunito" pitchFamily="2" charset="0"/>
                      </a:rPr>
                      <a:t>w.r.t.</a:t>
                    </a:r>
                    <a:r>
                      <a:rPr lang="en-IN" dirty="0">
                        <a:latin typeface="Nunito" pitchFamily="2" charset="0"/>
                      </a:rPr>
                      <a:t> change in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Irrespective of </a:t>
                    </a:r>
                    <a:r>
                      <a:rPr lang="en-IN" dirty="0" err="1">
                        <a:latin typeface="Nunito" pitchFamily="2" charset="0"/>
                      </a:rPr>
                      <a:t>comb</a:t>
                    </a:r>
                    <a:r>
                      <a:rPr lang="en-IN" baseline="30000" dirty="0" err="1">
                        <a:latin typeface="Nunito" pitchFamily="2" charset="0"/>
                      </a:rPr>
                      <a:t>n</a:t>
                    </a:r>
                    <a:r>
                      <a:rPr lang="en-IN" dirty="0">
                        <a:latin typeface="Nunito" pitchFamily="2" charset="0"/>
                      </a:rPr>
                      <a:t> of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 and Ln, </a:t>
                    </a:r>
                    <a:br>
                      <a:rPr lang="en-IN" dirty="0">
                        <a:latin typeface="Nunito" pitchFamily="2" charset="0"/>
                      </a:rPr>
                    </a:br>
                    <a:r>
                      <a:rPr lang="en-IN" dirty="0">
                        <a:latin typeface="Nunito" pitchFamily="2" charset="0"/>
                      </a:rPr>
                      <a:t>(Mg, </a:t>
                    </a:r>
                    <a:r>
                      <a:rPr lang="en-IN" dirty="0" err="1">
                        <a:latin typeface="Nunito" pitchFamily="2" charset="0"/>
                      </a:rPr>
                      <a:t>fn</a:t>
                    </a:r>
                    <a:r>
                      <a:rPr lang="en-IN" dirty="0">
                        <a:latin typeface="Nunito" pitchFamily="2" charset="0"/>
                      </a:rPr>
                      <a:t>) = (1, 1) for all curves (irrespective of the loading conditions)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</a:rPr>
                      <a:t>For a </a:t>
                    </a: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</a:rPr>
                      <a:t>fixed Ln, </a:t>
                    </a:r>
                    <a:r>
                      <a:rPr lang="en-IN" dirty="0">
                        <a:latin typeface="Nunito" pitchFamily="2" charset="0"/>
                      </a:rPr>
                      <a:t>if </a:t>
                    </a:r>
                    <a:r>
                      <a:rPr lang="en-IN" dirty="0" err="1">
                        <a:latin typeface="Nunito" pitchFamily="2" charset="0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</a:rPr>
                      <a:t>        </a:t>
                    </a: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  shrinks the curve,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	      lowers the curve,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	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I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 shifts towards f</a:t>
                    </a:r>
                    <a:r>
                      <a:rPr lang="en-IN" sz="1200" dirty="0">
                        <a:latin typeface="Nunito" pitchFamily="2" charset="0"/>
                      </a:rPr>
                      <a:t>0</a:t>
                    </a:r>
                  </a:p>
                  <a:p>
                    <a:endParaRPr lang="en-IN" dirty="0">
                      <a:latin typeface="Nunito" pitchFamily="2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For a </a:t>
                    </a:r>
                    <a:r>
                      <a:rPr lang="en-IN" dirty="0">
                        <a:solidFill>
                          <a:srgbClr val="1F9180"/>
                        </a:solidFill>
                        <a:latin typeface="Nunito" pitchFamily="2" charset="0"/>
                        <a:sym typeface="Wingdings" panose="05000000000000000000" pitchFamily="2" charset="2"/>
                      </a:rPr>
                      <a:t>fixed </a:t>
                    </a:r>
                    <a:r>
                      <a:rPr lang="en-IN" dirty="0" err="1">
                        <a:solidFill>
                          <a:srgbClr val="1F9180"/>
                        </a:solidFill>
                        <a:latin typeface="Nunito" pitchFamily="2" charset="0"/>
                        <a:sym typeface="Wingdings" panose="05000000000000000000" pitchFamily="2" charset="2"/>
                      </a:rPr>
                      <a:t>Qe</a:t>
                    </a:r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, if Ln       shrinks the curve</a:t>
                    </a: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		 	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IN" dirty="0">
                        <a:latin typeface="Nunito" pitchFamily="2" charset="0"/>
                      </a:rPr>
                      <a:t> shifts towards f</a:t>
                    </a:r>
                    <a:r>
                      <a:rPr lang="en-IN" sz="1200" dirty="0">
                        <a:latin typeface="Nunito" pitchFamily="2" charset="0"/>
                      </a:rPr>
                      <a:t>0</a:t>
                    </a:r>
                    <a:endParaRPr lang="en-IN" dirty="0">
                      <a:latin typeface="Nunito" pitchFamily="2" charset="0"/>
                    </a:endParaRPr>
                  </a:p>
                  <a:p>
                    <a:r>
                      <a:rPr lang="en-IN" dirty="0">
                        <a:latin typeface="Nunito" pitchFamily="2" charset="0"/>
                        <a:sym typeface="Wingdings" panose="05000000000000000000" pitchFamily="2" charset="2"/>
                      </a:rPr>
                      <a:t>                                                  peak gain increases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DFE69D6-51E6-6DB5-0446-2D2A35500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6392" y="872333"/>
                    <a:ext cx="5669707" cy="48292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45" t="-758" b="-113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row: Up 23">
                <a:extLst>
                  <a:ext uri="{FF2B5EF4-FFF2-40B4-BE49-F238E27FC236}">
                    <a16:creationId xmlns:a16="http://schemas.microsoft.com/office/drawing/2014/main" id="{763005E5-AC75-FD0F-B7E6-095882EBAD40}"/>
                  </a:ext>
                </a:extLst>
              </p:cNvPr>
              <p:cNvSpPr/>
              <p:nvPr/>
            </p:nvSpPr>
            <p:spPr>
              <a:xfrm>
                <a:off x="12570498" y="3585387"/>
                <a:ext cx="139700" cy="391042"/>
              </a:xfrm>
              <a:prstGeom prst="upArrow">
                <a:avLst/>
              </a:prstGeom>
              <a:solidFill>
                <a:srgbClr val="FFFFFF"/>
              </a:solidFill>
              <a:ln>
                <a:solidFill>
                  <a:srgbClr val="1F91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50E0800D-D508-4290-2950-A112FB1B974E}"/>
                </a:ext>
              </a:extLst>
            </p:cNvPr>
            <p:cNvSpPr/>
            <p:nvPr/>
          </p:nvSpPr>
          <p:spPr>
            <a:xfrm rot="10800000">
              <a:off x="12570498" y="4722929"/>
              <a:ext cx="139700" cy="391042"/>
            </a:xfrm>
            <a:prstGeom prst="upArrow">
              <a:avLst/>
            </a:prstGeom>
            <a:solidFill>
              <a:srgbClr val="FFFFFF"/>
            </a:solidFill>
            <a:ln>
              <a:solidFill>
                <a:srgbClr val="1F91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AF895B-8587-59A8-C4C6-C248382C752B}"/>
              </a:ext>
            </a:extLst>
          </p:cNvPr>
          <p:cNvGrpSpPr/>
          <p:nvPr/>
        </p:nvGrpSpPr>
        <p:grpSpPr>
          <a:xfrm>
            <a:off x="2163951" y="773623"/>
            <a:ext cx="7694872" cy="5968800"/>
            <a:chOff x="68810" y="1168401"/>
            <a:chExt cx="6027190" cy="46752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97C20C-ECD9-0BF5-6F63-299177437487}"/>
                </a:ext>
              </a:extLst>
            </p:cNvPr>
            <p:cNvGrpSpPr/>
            <p:nvPr/>
          </p:nvGrpSpPr>
          <p:grpSpPr>
            <a:xfrm>
              <a:off x="68810" y="1168401"/>
              <a:ext cx="6027190" cy="4675203"/>
              <a:chOff x="1612900" y="998911"/>
              <a:chExt cx="7232200" cy="560991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157B53F-B9C8-C493-64F1-933E29052BD1}"/>
                  </a:ext>
                </a:extLst>
              </p:cNvPr>
              <p:cNvGrpSpPr/>
              <p:nvPr/>
            </p:nvGrpSpPr>
            <p:grpSpPr>
              <a:xfrm>
                <a:off x="1612900" y="998911"/>
                <a:ext cx="3600000" cy="5609912"/>
                <a:chOff x="1612900" y="998911"/>
                <a:chExt cx="3600000" cy="5609912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F3E03AE-7AFE-9D50-0FD8-F651A9ECB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2900" y="998911"/>
                  <a:ext cx="3600000" cy="2700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0D5B474-0282-8179-B5D0-E337423D7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2900" y="3908823"/>
                  <a:ext cx="3600000" cy="27000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6944D17-96A0-43BB-41CA-BBBDBB9FA062}"/>
                  </a:ext>
                </a:extLst>
              </p:cNvPr>
              <p:cNvGrpSpPr/>
              <p:nvPr/>
            </p:nvGrpSpPr>
            <p:grpSpPr>
              <a:xfrm>
                <a:off x="5245100" y="998911"/>
                <a:ext cx="3600000" cy="5609912"/>
                <a:chOff x="6096000" y="998911"/>
                <a:chExt cx="3600000" cy="5609912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03D2170-8039-0B5F-0433-A47F3D40FC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998911"/>
                  <a:ext cx="3600000" cy="2700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DCBCE39-6178-C1C7-4E4E-9E06FEEA3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3908823"/>
                  <a:ext cx="3600000" cy="27000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E13632-33AD-77C5-2191-34D5DC726CAF}"/>
                    </a:ext>
                  </a:extLst>
                </p:cNvPr>
                <p:cNvSpPr txBox="1"/>
                <p:nvPr/>
              </p:nvSpPr>
              <p:spPr>
                <a:xfrm>
                  <a:off x="1449236" y="1595887"/>
                  <a:ext cx="7763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E13632-33AD-77C5-2191-34D5DC726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236" y="1595887"/>
                  <a:ext cx="776377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EFD1BCB-E301-58B4-AA1A-E0581CB74E34}"/>
                    </a:ext>
                  </a:extLst>
                </p:cNvPr>
                <p:cNvSpPr txBox="1"/>
                <p:nvPr/>
              </p:nvSpPr>
              <p:spPr>
                <a:xfrm>
                  <a:off x="4325558" y="1595886"/>
                  <a:ext cx="7763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EFD1BCB-E301-58B4-AA1A-E0581CB74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5558" y="1595886"/>
                  <a:ext cx="776377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F83D66-81AD-060E-D556-777EE519E863}"/>
                    </a:ext>
                  </a:extLst>
                </p:cNvPr>
                <p:cNvSpPr txBox="1"/>
                <p:nvPr/>
              </p:nvSpPr>
              <p:spPr>
                <a:xfrm>
                  <a:off x="1256581" y="4038915"/>
                  <a:ext cx="9345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F83D66-81AD-060E-D556-777EE519E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581" y="4038915"/>
                  <a:ext cx="93452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5A3C03-588B-E834-0732-C9A9ABF44C80}"/>
                    </a:ext>
                  </a:extLst>
                </p:cNvPr>
                <p:cNvSpPr txBox="1"/>
                <p:nvPr/>
              </p:nvSpPr>
              <p:spPr>
                <a:xfrm>
                  <a:off x="4218750" y="3997283"/>
                  <a:ext cx="8831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oMath>
                    </m:oMathPara>
                  </a14:m>
                  <a:endParaRPr lang="en-IN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5A3C03-588B-E834-0732-C9A9ABF44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750" y="3997283"/>
                  <a:ext cx="88318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75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1869</Words>
  <Application>Microsoft Office PowerPoint</Application>
  <PresentationFormat>Widescreen</PresentationFormat>
  <Paragraphs>391</Paragraphs>
  <Slides>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Nunito</vt:lpstr>
      <vt:lpstr>Nunito Medium</vt:lpstr>
      <vt:lpstr>Wingdings</vt:lpstr>
      <vt:lpstr>Office Theme</vt:lpstr>
      <vt:lpstr>Worksheet</vt:lpstr>
      <vt:lpstr>Design and Development of LLC Resonant Converter for EV charging</vt:lpstr>
      <vt:lpstr>Objective</vt:lpstr>
      <vt:lpstr>LLC Converter Specifications</vt:lpstr>
      <vt:lpstr>LLC Resonant Converter</vt:lpstr>
      <vt:lpstr>Gain vs. switching frequency curve</vt:lpstr>
      <vt:lpstr>Key Observations and Inferences</vt:lpstr>
      <vt:lpstr>Variation in Resonant Tank Parameters</vt:lpstr>
      <vt:lpstr>Key Observations</vt:lpstr>
      <vt:lpstr>Behaviour of the LLC Voltage-Gain </vt:lpstr>
      <vt:lpstr>Behaviour of the LLC Voltage-Gain </vt:lpstr>
      <vt:lpstr>Modes of Operation</vt:lpstr>
      <vt:lpstr>PowerPoint Presentation</vt:lpstr>
      <vt:lpstr>Design Considerations</vt:lpstr>
      <vt:lpstr>Design Steps</vt:lpstr>
      <vt:lpstr>Transformer Characterization (5:1)</vt:lpstr>
      <vt:lpstr>Experimental Setup</vt:lpstr>
      <vt:lpstr>Experimental Setup</vt:lpstr>
      <vt:lpstr>DC-DC Series Resonant Inverter (SRC)</vt:lpstr>
      <vt:lpstr>DC-DC Series Resonant Inverter (SRC)</vt:lpstr>
      <vt:lpstr>PowerPoint Presentation</vt:lpstr>
      <vt:lpstr>SRC Converter - Experimental Results</vt:lpstr>
      <vt:lpstr>LLC Resonant Converter</vt:lpstr>
      <vt:lpstr>LLC Resonant Converter</vt:lpstr>
      <vt:lpstr>LLC Resonant Converter</vt:lpstr>
      <vt:lpstr>LLC Converter - Experimental Results</vt:lpstr>
      <vt:lpstr>Key Takeaways and Conclusion</vt:lpstr>
      <vt:lpstr>Thank You</vt:lpstr>
      <vt:lpstr>PRC and LLC Readings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1</cp:revision>
  <dcterms:created xsi:type="dcterms:W3CDTF">2025-10-23T12:28:37Z</dcterms:created>
  <dcterms:modified xsi:type="dcterms:W3CDTF">2025-12-04T01:55:38Z</dcterms:modified>
</cp:coreProperties>
</file>